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47FC6-5E6D-4407-AD32-F21DBD35EF03}"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223975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47FC6-5E6D-4407-AD32-F21DBD35EF03}"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193441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47FC6-5E6D-4407-AD32-F21DBD35EF03}"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40795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47FC6-5E6D-4407-AD32-F21DBD35EF03}"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4230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47FC6-5E6D-4407-AD32-F21DBD35EF03}"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76392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47FC6-5E6D-4407-AD32-F21DBD35EF03}"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146718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47FC6-5E6D-4407-AD32-F21DBD35EF03}" type="datetimeFigureOut">
              <a:rPr lang="en-US" smtClean="0"/>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234309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47FC6-5E6D-4407-AD32-F21DBD35EF03}" type="datetimeFigureOut">
              <a:rPr lang="en-US" smtClean="0"/>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253800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47FC6-5E6D-4407-AD32-F21DBD35EF03}" type="datetimeFigureOut">
              <a:rPr lang="en-US" smtClean="0"/>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55430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47FC6-5E6D-4407-AD32-F21DBD35EF03}"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323029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47FC6-5E6D-4407-AD32-F21DBD35EF03}"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336F1-B507-44BE-9696-72D9D53C4ABE}" type="slidenum">
              <a:rPr lang="en-US" smtClean="0"/>
              <a:t>‹#›</a:t>
            </a:fld>
            <a:endParaRPr lang="en-US"/>
          </a:p>
        </p:txBody>
      </p:sp>
    </p:spTree>
    <p:extLst>
      <p:ext uri="{BB962C8B-B14F-4D97-AF65-F5344CB8AC3E}">
        <p14:creationId xmlns:p14="http://schemas.microsoft.com/office/powerpoint/2010/main" val="14897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47FC6-5E6D-4407-AD32-F21DBD35EF03}" type="datetimeFigureOut">
              <a:rPr lang="en-US" smtClean="0"/>
              <a:t>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336F1-B507-44BE-9696-72D9D53C4ABE}" type="slidenum">
              <a:rPr lang="en-US" smtClean="0"/>
              <a:t>‹#›</a:t>
            </a:fld>
            <a:endParaRPr lang="en-US"/>
          </a:p>
        </p:txBody>
      </p:sp>
    </p:spTree>
    <p:extLst>
      <p:ext uri="{BB962C8B-B14F-4D97-AF65-F5344CB8AC3E}">
        <p14:creationId xmlns:p14="http://schemas.microsoft.com/office/powerpoint/2010/main" val="35292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5491" y="1219200"/>
            <a:ext cx="46084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Name the Term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8727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4373" y="3200400"/>
            <a:ext cx="31493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Dissenters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676400" y="381000"/>
            <a:ext cx="5943600" cy="2677656"/>
          </a:xfrm>
          <a:prstGeom prst="rect">
            <a:avLst/>
          </a:prstGeom>
          <a:solidFill>
            <a:srgbClr val="FFFF00"/>
          </a:solidFill>
        </p:spPr>
        <p:txBody>
          <a:bodyPr wrap="square" rtlCol="0">
            <a:spAutoFit/>
          </a:bodyPr>
          <a:lstStyle/>
          <a:p>
            <a:r>
              <a:rPr lang="en-US" sz="2800" dirty="0" smtClean="0"/>
              <a:t>This is what those were called who left the Massachusetts Colony because they didn’t want to be bound to the religious laws there. Roger Williams led this ground to found the Rhode Island Colony.</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224" y="3429000"/>
            <a:ext cx="3794449"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1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219200"/>
            <a:ext cx="5638800" cy="1077218"/>
          </a:xfrm>
          <a:prstGeom prst="rect">
            <a:avLst/>
          </a:prstGeom>
          <a:solidFill>
            <a:srgbClr val="FFFF00"/>
          </a:solidFill>
        </p:spPr>
        <p:txBody>
          <a:bodyPr wrap="square" rtlCol="0">
            <a:spAutoFit/>
          </a:bodyPr>
          <a:lstStyle/>
          <a:p>
            <a:r>
              <a:rPr lang="en-US" sz="3200" dirty="0" smtClean="0"/>
              <a:t>The Southern Colonies included what 5 colonies?</a:t>
            </a:r>
            <a:endParaRPr lang="en-US" sz="3200" dirty="0"/>
          </a:p>
        </p:txBody>
      </p:sp>
      <p:sp>
        <p:nvSpPr>
          <p:cNvPr id="3" name="Rectangle 2"/>
          <p:cNvSpPr/>
          <p:nvPr/>
        </p:nvSpPr>
        <p:spPr>
          <a:xfrm rot="21082967">
            <a:off x="1470755" y="2807767"/>
            <a:ext cx="29656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Maryland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488321">
            <a:off x="5763931" y="2521987"/>
            <a:ext cx="2383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Virginia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rot="21164290">
            <a:off x="752738" y="4453509"/>
            <a:ext cx="440171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North Carolina</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rot="762182">
            <a:off x="3804234" y="3890665"/>
            <a:ext cx="4396909"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South Carolina</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a:off x="3983193" y="5189669"/>
            <a:ext cx="242393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Georgia</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516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57200"/>
            <a:ext cx="6435801" cy="1754326"/>
          </a:xfrm>
          <a:prstGeom prst="rect">
            <a:avLst/>
          </a:prstGeom>
          <a:solidFill>
            <a:srgbClr val="FFFF00"/>
          </a:solid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Middle Colonies</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Include the following: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5562600" y="2362200"/>
            <a:ext cx="2920031" cy="923330"/>
          </a:xfrm>
          <a:prstGeom prst="rect">
            <a:avLst/>
          </a:prstGeom>
          <a:solidFill>
            <a:srgbClr val="002060"/>
          </a:solid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Delaware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3084276" y="4800600"/>
            <a:ext cx="2913106" cy="923330"/>
          </a:xfrm>
          <a:prstGeom prst="rect">
            <a:avLst/>
          </a:prstGeom>
          <a:solidFill>
            <a:srgbClr val="92D050"/>
          </a:solid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New York</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Rectangle 4"/>
          <p:cNvSpPr/>
          <p:nvPr/>
        </p:nvSpPr>
        <p:spPr>
          <a:xfrm>
            <a:off x="304800" y="2362200"/>
            <a:ext cx="3420488" cy="923330"/>
          </a:xfrm>
          <a:prstGeom prst="rect">
            <a:avLst/>
          </a:prstGeom>
          <a:solidFill>
            <a:schemeClr val="accent2">
              <a:lumMod val="40000"/>
              <a:lumOff val="60000"/>
            </a:schemeClr>
          </a:solid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 Jersey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616248" y="3486880"/>
            <a:ext cx="3939220" cy="923330"/>
          </a:xfrm>
          <a:prstGeom prst="rect">
            <a:avLst/>
          </a:prstGeom>
          <a:solidFill>
            <a:srgbClr val="FFC000"/>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Pennsylvania</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836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214" y="513782"/>
            <a:ext cx="5410200" cy="1384995"/>
          </a:xfrm>
          <a:prstGeom prst="rect">
            <a:avLst/>
          </a:prstGeom>
          <a:solidFill>
            <a:srgbClr val="FFC000"/>
          </a:solidFill>
        </p:spPr>
        <p:txBody>
          <a:bodyPr wrap="square" rtlCol="0">
            <a:spAutoFit/>
          </a:bodyPr>
          <a:lstStyle/>
          <a:p>
            <a:r>
              <a:rPr lang="en-US" sz="2800" dirty="0" smtClean="0"/>
              <a:t>A group of investors who established the Jamestown Colony as a business venture.</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0122">
            <a:off x="360540" y="2132519"/>
            <a:ext cx="3754831" cy="260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98777"/>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3" y="3776798"/>
            <a:ext cx="4120872"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Virginia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Company of</a:t>
            </a:r>
          </a:p>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london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4800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1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066800"/>
            <a:ext cx="274350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Cavaliers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86483"/>
            <a:ext cx="3500438" cy="37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457200"/>
            <a:ext cx="4114800" cy="1938992"/>
          </a:xfrm>
          <a:prstGeom prst="rect">
            <a:avLst/>
          </a:prstGeom>
          <a:solidFill>
            <a:srgbClr val="FFFF00"/>
          </a:solidFill>
        </p:spPr>
        <p:txBody>
          <a:bodyPr wrap="square" rtlCol="0">
            <a:spAutoFit/>
          </a:bodyPr>
          <a:lstStyle/>
          <a:p>
            <a:r>
              <a:rPr lang="en-US" sz="2400" dirty="0" smtClean="0"/>
              <a:t>These people were wealthy landowners. They were given land grants to go to America and establish plantations to make money for England.</a:t>
            </a:r>
            <a:endParaRPr lang="en-US" sz="2400" dirty="0"/>
          </a:p>
        </p:txBody>
      </p:sp>
    </p:spTree>
    <p:extLst>
      <p:ext uri="{BB962C8B-B14F-4D97-AF65-F5344CB8AC3E}">
        <p14:creationId xmlns:p14="http://schemas.microsoft.com/office/powerpoint/2010/main" val="10836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90600"/>
            <a:ext cx="51054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37668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7300" y="574963"/>
            <a:ext cx="6781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4413" y="574963"/>
            <a:ext cx="588757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Mayflower Compact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074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38100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038600" y="5257800"/>
            <a:ext cx="4343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67000" y="5098932"/>
            <a:ext cx="6239913"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Columbian Exchange</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905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8128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39855" y="228600"/>
            <a:ext cx="3860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57189" y="643235"/>
            <a:ext cx="342613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Jamestown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ounded Rectangle 3"/>
          <p:cNvSpPr/>
          <p:nvPr/>
        </p:nvSpPr>
        <p:spPr>
          <a:xfrm>
            <a:off x="5435320" y="4211782"/>
            <a:ext cx="304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p:cNvSpPr/>
          <p:nvPr/>
        </p:nvSpPr>
        <p:spPr>
          <a:xfrm>
            <a:off x="5327073" y="5410200"/>
            <a:ext cx="2514600" cy="7620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038600"/>
            <a:ext cx="5334000" cy="2308324"/>
          </a:xfrm>
          <a:prstGeom prst="rect">
            <a:avLst/>
          </a:prstGeom>
        </p:spPr>
        <p:txBody>
          <a:bodyPr wrap="square">
            <a:spAutoFit/>
          </a:bodyPr>
          <a:lstStyle/>
          <a:p>
            <a:r>
              <a:rPr lang="en-US" sz="3600" dirty="0" smtClean="0"/>
              <a:t>Agricultural system in the South.  Cash crops like  tobacco &amp; cotton fuel slavery.</a:t>
            </a:r>
            <a:endParaRPr 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0463"/>
            <a:ext cx="83820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43200" y="253450"/>
            <a:ext cx="3428824" cy="923330"/>
          </a:xfrm>
          <a:prstGeom prst="rect">
            <a:avLst/>
          </a:prstGeom>
          <a:solidFill>
            <a:schemeClr val="accent2"/>
          </a:solid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Plantations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7109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15888"/>
            <a:ext cx="9229726"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4648200"/>
            <a:ext cx="2590800" cy="1754326"/>
          </a:xfrm>
          <a:prstGeom prst="rect">
            <a:avLst/>
          </a:prstGeom>
          <a:solidFill>
            <a:srgbClr val="FFFF00"/>
          </a:solidFill>
        </p:spPr>
        <p:txBody>
          <a:bodyPr wrap="square" rtlCol="0">
            <a:spAutoFit/>
          </a:bodyPr>
          <a:lstStyle/>
          <a:p>
            <a:r>
              <a:rPr lang="en-US" dirty="0" smtClean="0"/>
              <a:t>Part of the Triangular Trade Route. What was the route called that transported slaves from Africa to the West Indies and the Americas?</a:t>
            </a:r>
            <a:endParaRPr lang="en-US" dirty="0"/>
          </a:p>
        </p:txBody>
      </p:sp>
      <p:sp>
        <p:nvSpPr>
          <p:cNvPr id="3" name="Rectangle 2"/>
          <p:cNvSpPr/>
          <p:nvPr/>
        </p:nvSpPr>
        <p:spPr>
          <a:xfrm>
            <a:off x="1361338" y="228600"/>
            <a:ext cx="463768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Middle Passage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4253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5638800" cy="1569660"/>
          </a:xfrm>
          <a:prstGeom prst="rect">
            <a:avLst/>
          </a:prstGeom>
          <a:noFill/>
        </p:spPr>
        <p:txBody>
          <a:bodyPr wrap="square" rtlCol="0">
            <a:spAutoFit/>
          </a:bodyPr>
          <a:lstStyle/>
          <a:p>
            <a:r>
              <a:rPr lang="en-US" sz="3200" dirty="0" smtClean="0"/>
              <a:t>This is another term for the Native Americans, or the first Americans.</a:t>
            </a:r>
            <a:endParaRPr lang="en-US" sz="3200" dirty="0"/>
          </a:p>
        </p:txBody>
      </p:sp>
      <p:sp>
        <p:nvSpPr>
          <p:cNvPr id="3" name="Rectangle 2"/>
          <p:cNvSpPr/>
          <p:nvPr/>
        </p:nvSpPr>
        <p:spPr>
          <a:xfrm>
            <a:off x="3733800" y="2331660"/>
            <a:ext cx="372897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Indigenous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3850038"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93116"/>
            <a:ext cx="2690812" cy="327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4191000" cy="2554545"/>
          </a:xfrm>
          <a:prstGeom prst="rect">
            <a:avLst/>
          </a:prstGeom>
          <a:noFill/>
        </p:spPr>
        <p:txBody>
          <a:bodyPr wrap="square" rtlCol="0">
            <a:spAutoFit/>
          </a:bodyPr>
          <a:lstStyle/>
          <a:p>
            <a:r>
              <a:rPr lang="en-US" sz="4000" dirty="0" smtClean="0"/>
              <a:t>The Massachusetts colony was founded by these people.</a:t>
            </a:r>
            <a:endParaRPr lang="en-US"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67013"/>
            <a:ext cx="3319463" cy="381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3906982"/>
            <a:ext cx="256480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Puritans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760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4572000" cy="954107"/>
          </a:xfrm>
          <a:prstGeom prst="rect">
            <a:avLst/>
          </a:prstGeom>
          <a:noFill/>
        </p:spPr>
        <p:txBody>
          <a:bodyPr wrap="square" rtlCol="0">
            <a:spAutoFit/>
          </a:bodyPr>
          <a:lstStyle/>
          <a:p>
            <a:r>
              <a:rPr lang="en-US" sz="2800" dirty="0" smtClean="0"/>
              <a:t>The Pennsylvania Colony was founded by who?</a:t>
            </a:r>
            <a:endParaRPr lang="en-US" sz="2800" dirty="0"/>
          </a:p>
        </p:txBody>
      </p:sp>
      <p:sp>
        <p:nvSpPr>
          <p:cNvPr id="3" name="Rectangle 2"/>
          <p:cNvSpPr/>
          <p:nvPr/>
        </p:nvSpPr>
        <p:spPr>
          <a:xfrm>
            <a:off x="1007370" y="2209800"/>
            <a:ext cx="25473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Quakers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370" y="3733800"/>
            <a:ext cx="2352357" cy="220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334000" y="-34636"/>
            <a:ext cx="0" cy="68926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546555"/>
            <a:ext cx="3124200" cy="1384995"/>
          </a:xfrm>
          <a:prstGeom prst="rect">
            <a:avLst/>
          </a:prstGeom>
          <a:noFill/>
        </p:spPr>
        <p:txBody>
          <a:bodyPr wrap="square" rtlCol="0">
            <a:spAutoFit/>
          </a:bodyPr>
          <a:lstStyle/>
          <a:p>
            <a:r>
              <a:rPr lang="en-US" sz="2800" dirty="0" smtClean="0"/>
              <a:t>The Maryland Colony was founded by who?</a:t>
            </a:r>
            <a:endParaRPr lang="en-US" sz="28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38498"/>
            <a:ext cx="3581400" cy="279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479473" y="5073685"/>
            <a:ext cx="333815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Catholics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3150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1000"/>
                                        <p:tgtEl>
                                          <p:spTgt spid="8194"/>
                                        </p:tgtEl>
                                      </p:cBhvr>
                                    </p:animEffect>
                                    <p:anim calcmode="lin" valueType="num">
                                      <p:cBhvr>
                                        <p:cTn id="14" dur="1000" fill="hold"/>
                                        <p:tgtEl>
                                          <p:spTgt spid="8194"/>
                                        </p:tgtEl>
                                        <p:attrNameLst>
                                          <p:attrName>ppt_x</p:attrName>
                                        </p:attrNameLst>
                                      </p:cBhvr>
                                      <p:tavLst>
                                        <p:tav tm="0">
                                          <p:val>
                                            <p:strVal val="#ppt_x"/>
                                          </p:val>
                                        </p:tav>
                                        <p:tav tm="100000">
                                          <p:val>
                                            <p:strVal val="#ppt_x"/>
                                          </p:val>
                                        </p:tav>
                                      </p:tavLst>
                                    </p:anim>
                                    <p:anim calcmode="lin" valueType="num">
                                      <p:cBhvr>
                                        <p:cTn id="15"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down)">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wheel(1)">
                                      <p:cBhvr>
                                        <p:cTn id="29" dur="2000"/>
                                        <p:tgtEl>
                                          <p:spTgt spid="819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201</Words>
  <Application>Microsoft Office PowerPoint</Application>
  <PresentationFormat>On-screen Show (4:3)</PresentationFormat>
  <Paragraphs>36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7</cp:revision>
  <dcterms:created xsi:type="dcterms:W3CDTF">2012-09-11T00:30:12Z</dcterms:created>
  <dcterms:modified xsi:type="dcterms:W3CDTF">2012-09-11T01:32:45Z</dcterms:modified>
</cp:coreProperties>
</file>