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9D614-09EF-4954-B57F-0D6C66804122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B7F4A-8F94-4ECF-838B-4E6F2639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VUS 15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6553200" cy="30469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Act did the U.S. formulate in an effort to confront domestic and international terrorism?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4343400"/>
            <a:ext cx="3429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Patriot Act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Documents and Settings\kpoore\Local Settings\Temporary Internet Files\Content.IE5\K2COHVGE\MC9004411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0" y="4495800"/>
            <a:ext cx="2695441" cy="2074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066800"/>
            <a:ext cx="6400800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conservative political philosophy of President ____________ prompted a reevaluation of the size and role of government in the economy and society of contemporary America.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4038600"/>
            <a:ext cx="3429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Ronald Reagan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Documents and Settings\kpoore\Local Settings\Temporary Internet Files\Content.IE5\K2COHVGE\MC90015147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495800"/>
            <a:ext cx="1298575" cy="1811338"/>
          </a:xfrm>
          <a:prstGeom prst="rect">
            <a:avLst/>
          </a:prstGeom>
          <a:noFill/>
        </p:spPr>
      </p:pic>
      <p:pic>
        <p:nvPicPr>
          <p:cNvPr id="23555" name="Picture 3" descr="C:\Documents and Settings\kpoore\Local Settings\Temporary Internet Files\Content.IE5\NWGU0H68\MC90003676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212" y="4795838"/>
            <a:ext cx="1803400" cy="180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620000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Pres. Reagan and conservative Republicans advocated for tax cuts, transfer of responsibilities to state governments, and the appointment of judges/justices who exercised “_________________.”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962400"/>
            <a:ext cx="3352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Judicial restraint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Documents and Settings\kpoore\Local Settings\Temporary Internet Files\Content.IE5\OW7W4HYX\MC900441394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5052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14400"/>
            <a:ext cx="556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race to the moon continued on through the 1960s. U.S. astronaut ________________ was the first American to orbit the Earth.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3124200"/>
            <a:ext cx="1752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John Glenn</a:t>
            </a:r>
            <a:endParaRPr lang="en-US" sz="2400" b="1" dirty="0"/>
          </a:p>
        </p:txBody>
      </p:sp>
      <p:pic>
        <p:nvPicPr>
          <p:cNvPr id="1026" name="Picture 2" descr="C:\Documents and Settings\kpoore\Local Settings\Temporary Internet Files\Content.IE5\OW7W4HYX\MC90008279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971800"/>
            <a:ext cx="2895600" cy="2894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5105400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1969, American astronaut __________________ was the first person to step onto the moon’s surface.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4114800"/>
            <a:ext cx="4191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Neil Armstrong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kpoore\Local Settings\Temporary Internet Files\Content.IE5\K2COHVGE\MP90017871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895600"/>
            <a:ext cx="2840736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9906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Who said, “That’s one small step for a man, one giant leap for mankind.”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3352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Neil Armstrong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kpoore\Local Settings\Temporary Internet Files\Content.IE5\RVSQIYMC\MC90008246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200400"/>
            <a:ext cx="3610134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9906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was the first female astronaut in the U.S.?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895600" y="2895600"/>
            <a:ext cx="2957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Sally Ride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kpoore\Local Settings\Temporary Internet Files\Content.IE5\NWGU0H68\MC90008353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0316" y="3409653"/>
            <a:ext cx="1487487" cy="1865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990600"/>
            <a:ext cx="48006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medical breakthrough was developed by Dr. Jonas Salk?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4724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Vaccine for polio</a:t>
            </a:r>
            <a:endParaRPr lang="en-US" sz="2800" dirty="0"/>
          </a:p>
        </p:txBody>
      </p:sp>
      <p:pic>
        <p:nvPicPr>
          <p:cNvPr id="5122" name="Picture 2" descr="http://ts3.mm.bing.net/th?id=H.4818026769810638&amp;w=208&amp;h=179&amp;c=7&amp;rs=1&amp;pid=1.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133600"/>
            <a:ext cx="292199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838200"/>
            <a:ext cx="55626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Rising immigration has increased American diversity and redefined American identity. Name one contribution of immigrants to the American social life.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43434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Diversity in music, the arts, and literature.</a:t>
            </a:r>
            <a:endParaRPr lang="en-US" sz="2800" dirty="0"/>
          </a:p>
        </p:txBody>
      </p:sp>
      <p:pic>
        <p:nvPicPr>
          <p:cNvPr id="19458" name="Picture 2" descr="C:\Documents and Settings\kpoore\Local Settings\Temporary Internet Files\Content.IE5\RVSQIYMC\MP90044871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419600"/>
            <a:ext cx="1972671" cy="193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066800"/>
            <a:ext cx="54864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Name one reason for immigration.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Documents and Settings\kpoore\Local Settings\Temporary Internet Files\Content.IE5\OW7W4HYX\MP90040075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1650" y="2593975"/>
            <a:ext cx="2081213" cy="3121025"/>
          </a:xfrm>
          <a:prstGeom prst="rect">
            <a:avLst/>
          </a:prstGeom>
          <a:noFill/>
        </p:spPr>
      </p:pic>
      <p:pic>
        <p:nvPicPr>
          <p:cNvPr id="20484" name="Picture 4" descr="C:\Documents and Settings\kpoore\Local Settings\Temporary Internet Files\Content.IE5\K2COHVGE\MP90044831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38400"/>
            <a:ext cx="3297238" cy="22007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7400" y="5257800"/>
            <a:ext cx="411480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Political freedom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Economic opportunity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066800"/>
            <a:ext cx="6019800" cy="255454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New and increasing immigration to the U.S. has been taking place from many diverse countries, especially _________ and Latin American countries.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4191000"/>
            <a:ext cx="1676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Asia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3288" y="4538663"/>
            <a:ext cx="1476375" cy="181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240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VUS 15 Review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VUS 15 Review</dc:title>
  <dc:creator>kpoore</dc:creator>
  <cp:lastModifiedBy>amcdonough</cp:lastModifiedBy>
  <cp:revision>6</cp:revision>
  <dcterms:created xsi:type="dcterms:W3CDTF">2013-10-29T10:58:23Z</dcterms:created>
  <dcterms:modified xsi:type="dcterms:W3CDTF">2013-10-29T12:35:50Z</dcterms:modified>
</cp:coreProperties>
</file>