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CB62-46CC-412F-9B7D-E0CCAC21FDA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716B-B685-4BAB-BCC9-014FCF0E3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6.jpeg"/><Relationship Id="rId18" Type="http://schemas.openxmlformats.org/officeDocument/2006/relationships/slide" Target="slide9.xml"/><Relationship Id="rId26" Type="http://schemas.openxmlformats.org/officeDocument/2006/relationships/slide" Target="slide8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jpeg"/><Relationship Id="rId34" Type="http://schemas.openxmlformats.org/officeDocument/2006/relationships/slide" Target="slide18.xml"/><Relationship Id="rId7" Type="http://schemas.openxmlformats.org/officeDocument/2006/relationships/image" Target="../media/image3.png"/><Relationship Id="rId12" Type="http://schemas.openxmlformats.org/officeDocument/2006/relationships/slide" Target="slide11.xm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33" Type="http://schemas.openxmlformats.org/officeDocument/2006/relationships/image" Target="../media/image16.jpeg"/><Relationship Id="rId38" Type="http://schemas.openxmlformats.org/officeDocument/2006/relationships/slide" Target="slide5.xml"/><Relationship Id="rId2" Type="http://schemas.openxmlformats.org/officeDocument/2006/relationships/slide" Target="slide17.xml"/><Relationship Id="rId16" Type="http://schemas.openxmlformats.org/officeDocument/2006/relationships/slide" Target="slide2.xml"/><Relationship Id="rId20" Type="http://schemas.openxmlformats.org/officeDocument/2006/relationships/slide" Target="slide14.xml"/><Relationship Id="rId2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11" Type="http://schemas.openxmlformats.org/officeDocument/2006/relationships/image" Target="../media/image5.png"/><Relationship Id="rId24" Type="http://schemas.openxmlformats.org/officeDocument/2006/relationships/slide" Target="slide10.xml"/><Relationship Id="rId32" Type="http://schemas.openxmlformats.org/officeDocument/2006/relationships/slide" Target="slide6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gif"/><Relationship Id="rId23" Type="http://schemas.openxmlformats.org/officeDocument/2006/relationships/image" Target="../media/image11.jpeg"/><Relationship Id="rId28" Type="http://schemas.openxmlformats.org/officeDocument/2006/relationships/slide" Target="slide4.xml"/><Relationship Id="rId36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image" Target="../media/image9.jpeg"/><Relationship Id="rId31" Type="http://schemas.openxmlformats.org/officeDocument/2006/relationships/image" Target="../media/image15.jpeg"/><Relationship Id="rId4" Type="http://schemas.openxmlformats.org/officeDocument/2006/relationships/slide" Target="slide7.xml"/><Relationship Id="rId9" Type="http://schemas.openxmlformats.org/officeDocument/2006/relationships/image" Target="../media/image4.jpeg"/><Relationship Id="rId14" Type="http://schemas.openxmlformats.org/officeDocument/2006/relationships/slide" Target="slide16.xml"/><Relationship Id="rId22" Type="http://schemas.openxmlformats.org/officeDocument/2006/relationships/slide" Target="slide3.xml"/><Relationship Id="rId27" Type="http://schemas.openxmlformats.org/officeDocument/2006/relationships/image" Target="../media/image13.jpeg"/><Relationship Id="rId30" Type="http://schemas.openxmlformats.org/officeDocument/2006/relationships/slide" Target="slide12.xml"/><Relationship Id="rId35" Type="http://schemas.openxmlformats.org/officeDocument/2006/relationships/image" Target="../media/image1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152400"/>
            <a:ext cx="22098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Choose favorite!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484" name="AutoShape 4" descr="data:image/jpeg;base64,/9j/4AAQSkZJRgABAQAAAQABAAD/2wCEAAkGBxMTEhQUExMVFhQXFxoYGBcYFhcYGBoaHBsXGBobGBgcHCggGBslHRgXITEhJSorLzAwFx8zOD8sNyotLi4BCgoKDg0OGxAQGywkICUsNCwvLzQsLCwsLCwvLCwsLywsNCwtLDQ0LCwsLCwsNDQsLCw0LSwsLzQsLCwsLCwtLf/AABEIAOEA4QMBEQACEQEDEQH/xAAcAAEAAgIDAQAAAAAAAAAAAAAABQYEBwECAwj/xABJEAACAQMBBAYGBgYHBwUAAAABAgMABBEhBRIxQQYTUWFxgQciMpGhwRQjQlKx0TNicoLh8BUkU4OSorIIQ2Nzs9LxFiWTo8L/xAAbAQEAAgMBAQAAAAAAAAAAAAAABAUCAwYBB//EAD4RAAIBAwAGBggEBQMFAAAAAAABAgMEEQUSITFBUWFxgZGh0QYTIjKxweHwFDNCUiM0U2JyFaLxFkOCksL/2gAMAwEAAhEDEQA/AN40AoBQCgFAKAUAoBQCgFAKAUAoBQCgFAKAUAoBQCgFAKAUAoBQCgFAKAUAoBQCgFAKAUAoBQCgFAKAwrnakScWyexdf4VW3GlrWhscsvktv072SKdrVnwx1kdN0gP2UHix+Q/Oqet6Ry/7UO9/JeZLjo9fqkYr7amPMDwUfPNQZ6dvJbml1LzyblZUlw8Tp/S033/gv5Vq/wBYvf6nhHyM/wAJR/b8Tsu2Jh9oHxUfIVnHTd7HfJPrS+WDF2dF8PEyItvuPaVT4ZH51MpekVZfmQT6srzNUrCD91sz7fbUTccqe/h7x86taGnbWpsk3F9O7vXzwRZ2VSO7aSCMCMggjtFW8ZxmtaLyiK008M7VkeCgFAKAUAoBQCgFAKAUAoBQCgFAKAUAoBQGFf7SSLTi33R8zyqtvtKUbRYe2XJfPl97CRRtp1du5cyv3m0ZJOJwv3RoPPtrkbvSdxc7JPEeS3dvP72FrStqdPctvMxKrzeZUGzpW4Icdp0/Gp9HRl3W2xg8dOz4midzShvZmJsGTmyj3n5VYw9Ha796UV3vyNDv4cEz0/8AT5/tB/h/jW7/AKbl/U/2/Uw/1Bft8fodX2A/J1PiCPzrXP0cqr3Zp9aa8zJaQhxTMWbZMq/Zz+yc/DjUGtoa8p7dXPU8+T8DdG7pS44MJlIOCCD2HQ1WyjKL1ZLD6SQmmso9Le5dDlWI/A+Irdb3Va3eaUsfDtRhUpQqLEkTthtpW0f1T2/ZP5V1Njp2nVxCt7MufB+Xb3lbWspR2w2rxJar8gigFAKAUAoBQCgFAKAUAoBQCgOGNAc0AoCG2rtfGUjOvNuzuHfXN6U0z6tujQe3i+XQun4de6wtrTPtT3ciAJ7a5Rtt5ZaEjY7Id9W9VfifAfM1c2Oha1xic/Zj4vqXzfcyJWvIQ2LaydtbCOP2V17Tqffy8q6m10fb235cdvN7X99RWVLipU95mVU00mHtLasFuu9PNFEvbI6oPIsRmgKltL0t7JhOPpPWEcokdx/ixun30BGR+nHZZOCLgDtMQx8HJ+FATVj6UtkynC3iKf8AiLJH8XUD40BaI2huEDKUljYZVlIZSO1WH4itNe3pV46tSKaM4VJQeYvBF3uwyNYzn9U8fI/nXN3vo+17Vu89D+T8+8sKN8nsqd5DMpBwRgjiDXNyjKLcZLD5FgmmsokdmbVMeFbVPivh3d1XOjNLzt2qdTbDxXV0dHdyIlxaqp7Ud/xLIjggEHIPOuzhOM4qUXlMqGmnhnasjwUAoBQCgFAKAUAoBQCgFAdWI4E8eXbQHK8KAiNt7S3fq0PrfaPYOwd9c7prSbpfwKT9ri+S5LpfgvCws7bW9uW7gV8DkK5JJt4RaNlh2XsgLhpBluQ5D8zXX6M0NGlirXWZcFwX1+HDmVNzduXsw3fEl66AgnDMACScAakngKA0n6RvTRuloNmkEjRrkjI7xCDof2zp2A6NQGkL28klcvLI8jni7sWY+LE5NAeIFAbH2Z6JJpoVbrminbH1U9pdRKCcZDTNHjIzjQEHtoCCboFcx3RtLh4raYgmIzMRFMeQSUAqMjON7GuF0JxQHOzdq7S2JclfXhfQtC+sUg4ZIB3XGhAdT24NAfTPQjpRHtG0S5jG7nKuhOSkgxvKTz4gg6ZDA6cKAktobPWUdjcm/PtFV1/o2ldx27JcH5819okULiVJ9HIq9xAyMVYYI+PeO6uHuLepb1HTqLDXj0roLmnUjOOtEzdkbR6s7rewf8p7fDtqy0TpN20/VzfsPwfPq59/XHurf1i1o7/iWYGu3KY5oBQCgFAKAUAoBQCgFAKA1n026XfRtr2m8SLa3UrcFQWPWXEcpiXdGSW+oyP2qAlejXSi4uVuLmSMwRCQwW8LY3yUP1kkp7c4XdGilWGvGoGkr1WlBz4vYuv6G+3o+tnjhxDNkknidSa+fyk5Nylve0vEsLCJ/Yezt0CRh6x9kdg7fE11uhdG+riq9Re09y5Ln1vwRV3lxrPUju4kxXREAwdrbVjt1BkJyx3URQWkkb7qINWPPsABJwATQFcvbSa8bcuQFTRvogbKKOIa8kU/WnsgU7pOQS49dQNM+mjbCu9tbxW6RQJH1kThI1eRWJUNuoB1aHcyF0JBBIGgAGs6Asdv072iiCNbp9zd3d1grKVxjDhgd8Y0w2aAw7bpRfRgiO8uUBOTuzSLrw5NQExJ01uryM294yXCkeo0iDrIiBqY5F3SCQBne3gcCsJtpZRut4RnPVkdbtzLFFDISyQ73VgnVQ2CVDcd3KjA4DJxxNR/WyLH8LS5Ex0H6RybMm34QWibAlhLaOO1SfZccj5HjpnGq87TVVs4texvPo/Ye14ruCOeFt6NxkciDwKsOTAggjtFSCtawem0rESrjgw9k/zyqBpCwhd0tV+8tz++DN9vXdKWeHEqkiEEgjBGhFcBOEqcnCaw1vLxNSWUTuwL3eHVtxHs+HZ5fzwrq9A3+vH8PPet3Vy7Ph1FZe0MP1i47yYBroyvOaAUAoBQCgFAKAUAoClelDpS1pbmGFJHu7iNxCI0LYxuq7ndyRuq+8NDqKwnUhTWtNpLp2HsYuTwkag2oZYImhsYL6VTLBPFLLbSLNDLAFRRnBEkYUHdGBu8NeJ0fjbb+pH/ANl5mfqan7X3M2pspUW2t44ldY0iUKJFCyZIDO0ignDsxJYdtcdpi8/EXD1X7Mdi+b7fgi2tKXq6e3eyX2PZ9Y+vsrqe/sH89lNEWSua+ZL2Y7X08l98Ee3Vb1cNm9lpruykIvb+2VtkX1TJNI25DCuN+V8ZwM6KoGSznRQCTQEbZ2LrISzLJfSL9ZLjKW8ZPsRKfZXI0HFyu82cYAHltS7i62LZsXrSTAvPqCVhGsjSniTIcRjn65Om7QGof9o6yK31vL9l7cL5o75+DrQGpaAUAoDL2X+lXz/A1hU91ki1/NX3wLDUQtxQGwPQ30oFtctaytiG4IKE8Fn0GO7rBgeKKOdSKMtmCtvKWJa64m963EIhOkNnp1g8G+R+XurmdP2WUriK3bJdXB9m7/gsbGtt9W+whYJSjBhxBzXNUK0qNSNSO9PP31ljOCnFxfEuEUoYKw4ED419Ho1Y1aaqR3NZOfnFxk4vgetbDEUAoBQCgFAKAUAoDXHpTt0ae1kFxJC8CTSSOgQ7luQoc4YHMjuEjQcyzHXdxWqtQp1oalRZRlCcoPMSmdGvpzzxCee5eKWCO5UxmLEayGTq1uMxjRhGfWUjiNNdKe/sLO3t51FBZS2b972LjzJVCtVnUUcmwq4wuC1bHttyIdresfPh8MV3uiLX1FrFPe9r7fJYKS6qa9R8lsPa/vEhjeWQ4RFLMcEnAGTgDUnsA1NWZGK/ZRyK3XyqDfXAKxRnUQRaNuaHRV9VpHB9Z90A/owAJK5mSzgLHekdm0GnWTzNoAOW82AOSqq/ZVdAK50I6P8AV319cyMHuGEcUzjO6JCOvdY869WI5LZR/wAvJ14AVX/aUsQba0m5pM0flIm8f+kPfQHz/QCgFASGxY8uT2D8dPzrVWfs4JdnHM88icqMWgoDAm2jHqpDEajh8Nda2KnLeiLO6p7YtM+suivXfQrb6Rnr+pj6zPtb+6N7e/Wzx781KKokpYwwKngRg1hUpxqQcJbmsHsZOLTRTJoirFTxBxXzetSlRqSpy3p4OhhJSipLiTvR6beRkP2Tp4H+Oa6v0euNajKk/wBL8H9clZfwxNS5kupyK6AgHNAKAUAoBQCgFAeV1cLGjSOwVEUszHQKqjJJPIAAmgNTbUnknMsjArI0a3JRvsPITBsu3cZ03WZpmX+0NATGz7dUnvQmiJJb2qDsS3t42Ax+1O1c76RVcUYU+bz3fVon2EczcuSJO0i33Ve0geXP4VzNpR9dXhT5td3HwLKrPUg5ci519IOeKx0gvka5jhc4hgT6ZcHiMIcQKRzy6tJprm3XtoDD2r0rt9nhZ70sJ7kgJCoDyIgyVQKp5H2mycu5GcBcAZXRrZMple9vT/WHH1cO9lLWLUBBrgyEZ35OZyBpnIEn0XX+rrIc5mLTnIwwErGRVI7VQqn7lAaM9O/SB2nksWBxHOsyNyKPBHp25DmX391AaloBQCgJfYX2/L51orcCwsf1dhK1oJ5j3quVO4cH8fDsNZQxnaaqym4+w9pjJa7+6Tu7i8AAdfHXIOeXjWblq55mmNL1mG8YXibw9EHTeWV/oVy5dtwtBI3tELjejc/aYD1g3EgNnhW2nPWREuaHq3lbmbYrYRitdIYsSZ+8PiNPwxXF6fo6lypr9S8Vs+GC3sZ5p45M67AkxKB94EfP5VhoGrqXer+5NfP5GV7HNLPIsic/H8dfnXblMd6AUAoBQCgFAKArXSZxPLHZkgRY+kXRJwBCh9RGPISOuudCkUo50BQei99NeXSsbdxBdbQa4+kMVUNFbR/1dFQnfZQ0cZL6AHTnoBOWUoE95E2VlF1JKVIIJR9wRuM8VKoBkdhFcn6R63rKezZh9+S00fjVkT+wkzMO4E/DHzqFoOGteRfJN/L5m69eKTLRXclKfKnTDplc3F7erbu3VzzxhRGMswgbdg3CBvDXDgD7RzQE7f8AQ+62e2zHEaTX00283WkuBK2TGgw2ojO87tkjeKk5GMgbsuNm9TZmAMzyTFY5JSfrHeUqkkpPaFLMBwVUAGAAKA46XbUFs+z2J3Y2vFibsxJBcIoPYN8ofKgPl3pxtx7y+uJ3feBkYJ2CNSQgHdu48dTzoCBoBQCgJjYS6Oe8fDP51Hrb0WNitjZKVpJxwTigbwCaAydkbVa3mhuY9WhkD4HEgaOn7yFl/erOD1ZbSPXiqlN4PqmzuUljSSMhkdVdWHAqwBBHiCKllQRfSVPVQ9hI94z8q5v0jhmnTnybXevoWGj37UkROzmxLGf1gPfp865/R89S6pv+5Lv2fMn11mlLqLaPaPgPnX0QoDvQCgFAKAUAoDxvLpIo3kkYKiKXZjwCqCST4AUBqjaL3E89vaOpQ7UDTXJ1Dx26FSsOR7P1KdWeW9K550BctlzwzX6GAgw29nhCoG5ieXdG52qBZ6EaEMCMg0B19Iuyi1ubqEf1m1BkTHGRBrLC2nrK6g4HJgpFR7q2hcUnTnx8HzM6dR05KSOeh12s25KhykkW+vg26Rnv1rl9B03TvZQlvSa8UWd5JSoprmvgyY6UXphsrqUcY4JXHiqMR8RXYFSU/wBGHo3hsoYJpkDXeDIxYAmNmAARTy3F3hpxLMfu4Al44Vn2pLcOR1dhF1KE4ws0qiWZ88iIjCv77UBO3C79xEOUYaU9oYgxp5FWm/w0BUfTnbh9jzk4yjRMuSBr1iqcZ54ZqA+WqAUAoBQE/smPEY7yT8vlUWq8yLa0jq0+s63u0DG2N3OmQc/wpCnrLOTytcunLGBYsXHWOdOQ4KMc/wDzSeF7KFBymvWTfVy6zusrjebqyc+zjHDkDzHb515hbsmSnNZerv3fUy9mpJMMpBKx3t3CRu/rDGg3V1Oo0769dJ8DyN1DHtbHyPpnoFs+W32fawzDEiRAMOO7xIXT7oIXyqUiqk8ttGT0k/Rr+2PwaqD0i/lo/wCXyZNsPzH1fNEFafpE/aX8RXLWn8xT/wAl8UWdX3JdT+BcB7XkPxNfSDnjvQCgFAKAUAoCqdLz9Jnt9nrqsh6+554t4mB3CP8Aiybqd6rJQFE2la3V/t8Ryq8Vq8DJjIV3tY3BfQHeRZZQFOd1ijYoDYvRqMdffuAAomSFAAAAkUEOgxyDvKKAxOnu057KP6XEnXQL6t1BrkxnTrIzyZc65BBU643cgCsehC4JsrbJ5Sr5B3I+Ax5VzcGoaZkv3L/5T+RYPbaLo8zaTqCMEAg8QeFdIV5zQHz90U6TT320mskYiCW/lu5HBJYxx4eOMckT6pAcanI17QN8aIZJGOBjj2Iozr5lz50B81+k/wBIrbQgtYFxupHHLMwBG9OU9YKOSrvMPEnsoDXNAKAUB6W8Rdgo515J4WTOnBzkoos6qAABwGlQntLtJJYR5zQK/tDNeqTW4xnTjP3kcyNgDAzqB/PhRbT2TwtiOslwBnRjjsUn48KKLZjKoo8+5m4PQBFNuXMpUi3k3Nwll1kQyK/qhiVONwHIGcCpVOLisMq7ipGc8pG3azNBDdJX9VB2kn3D+Nc36RzxThHm2+5fUsNHr2pMiNnrmWMfrA+45+Vc/o+GvdU1/cvDb8ifXeKcuotg9s+A/Fq+iFAelAKAUAoBQHDMAMnQDiaAq3QkdaJ9oPobpwYs5G7bJlYBg8N4b0v973UB57JUS7ZvpcawW9vbA45uZJ3APg0fwoCS6Hqeodjxe5un/dNxLuf5AlATM0SspVgGVgQQRkEHQgjmCKA1T6Mb4iJkPC2uZIB+whGBnnhWx5Vx+kMWuko1FueJPteH8y1t81Ldx7DbNdgVRw+cHHHlQHy5sLakGzduEq7R20LtC7AbzOI13CxAyfXkQMcfe7NKAuu0PSc+1f8A26zhdXvHaMyPu/VQ8G9Ue2TGru2o3d4gb2M0BgdIvR79H6OxNIoW6jmWZ+1euZIihPcOqz3pXjeFk9jHWaRp2WMqcEYNE09qPZRcXhnSvTEtWzvRxtSeLrY7OTcxnLFIyRxyquwZvIa0BB7KuVRjvc+fZ/PyrXVi5LYSrWrGEnrcScRwdQQR3VFawWiae1Hah6KA6SthSQM4BOKLeeSbSbR9L+j7Y0VrYQJFg76LK7j/AHjuqln8OAHYAByqalhYKKUnJ5ZY69PCt9IZcyBfuj4nX8MVxnpBW17lQX6V4vb8MFvYwxTzzZ02DHmYH7oJ+XzrVoKlr3al+1N/L5mV7LFLHMsUXFj349wA/HNdwUx60AoBQCgFAVrp5KzQJaxkiS8kFuCOKowLTuP2YVkwe3FASe1tmo9pLbhQEaB4go0AUoUAHZgUBTPQdJLLYy3U7b8tzcO5YjBIVUjHuKNQFr6FvvWFo/34I5D4uoc/FqAl55QiszHCqCSeOABk6CgNPej91Y7QKMGU7QuCrKQVKncwQRoQRzrjfSL+Zj/j82W1h+W+vyNsbJuN+JTzHqnxH8MGuh0Vc/iLaMnvWx9a81tIN1T1KjXaZUrhVLHgAT7qsSOfEVzOXdnY5ZmLE95OTQH0j6FegS2UAu5dbi4jUgEY6qNgG3e3eOhbwA5HIEx6ZXA2TODxZ4APHr4m/AH3VjL3WbKSzUj1nzzPbq49YZ/H31EjJx3FxUpRn7yLj6GNj2pu5TJG01wm4baMgbgznflY8BuELqeGRgMxUCVCWsslTXpernjgba6Y9Mdl2/1V7MpfHrQLvycQNJEXTGMYD9tZmk+d+k/0W7u7iazTqYCyiNNxVAARAx3BouWDHTtrVOpqsl0LdVIN5K/c2rxEa+BBrKMlI11KU6TOsd7IPtnzOfxo4RfA8jXqR4kla7ULELuMWOgCaknuHGtTo8iXG9X6kWC02DeyMqLY3W+3shoXQHvLsAqjvJArz1MjP8ZTxnafSnRXZz21nbQOQXihjjYjJGVUA4J1IyNO6pJVknI4AJPADJrGc4wi5S3LaexTbwim3EpdmY8zmvm9xWdarKo+Lz99SOhhBQiorgTfR+PdR5Dz/Bf4591dT6PW+rSlVf6nhdS+ue4rL+eZKPIloFwozx4nxOp+NdCQDvQCgFAKAUBVrX+sbVlfillCIV0066fEspB7RGsA/vG8gLDLdKC6kgFEDtkgAKd8AkngPUb3UBrD0U7NuvoamWVRaW4kFukJYCdsuzTSM2GdAzMFXAU4zjRSQNg9HrbFjbRqSmLeJQVxlcRqARvAjI7wRQEVsTpJILprC+CLc4LQyICsVzFqd5ASdyRQPWTJ4EjIoCl9Ftnx2l5tOzjzuxTpIumAFmjDqo1+zjHkK5L0jhirCfNNdz+paaPfstF32Lebj4Pstoe48j/PbUTQ17+Hr6svdls6nwfy/wCDbd0fWQyt6LFeIWjdRxKsB5giu4KY+e/Q36OEvopbi6U9SSqRDhvFZEeQjuwvV5H335igPokDGgoDTPpx6QB5IrJDkRHrZscnKkRp4hWZiP1krTWlhYJlnTzPW5Gr6jlme1lfTQSJNbyGOZM7rAA8RggggggjkazhPVZpr0VUjjiYPR2Nbr6VbyrvXU4EkErElzOhZjGSdSZVZ11Or7lSynaxsZhWUUsIjaRCscxYITpkod1iBxwG9XPaD2GtVWGVkk2tbUlqvcz32vDvR5H2dfLn/PdWqk8SJl3DWp5XAvP+z1smKe6uTNEkqrCBh0DgFnHI6ZwpqUVJ9BWWzYYRiGKOMdiIqf6QKAyqAUBDdILzA6scTq3hyHnXOafvdWH4eO97X1cu34dZYWNHL9Y+wg4oyzBRxJwK5alSlVmqcN7eCylJRTk+BbFiChIxwGCfAfmcfGvo9CjGjTjTjuSwc/ObnJyfEya2mIoBQCgFAdZZAoLMcAAknsA1JoCtejuMmzE7DD3cj3Tf3rb0Y8ourX92gK76YNs/Q43Y53bm0ntsgf73KGLPZ6r3HuoC17Ks+p2ZFFzjtFTzWIA/EUBJbHH9Xh/5Sf6RQFf9JXRc31oRH6t1Cett3B3WWRdcBsjG9jHHQ7p5CgKj6K9nXNwt5eXMiSSz9QMj1WWSBZI3jlTAKSD1cjGDkEZzVdpOy/F0NVe8tq6+XaSLat6qeXu4liI7a4Fpp4ZeFi2JtDeG4x9YcD2j8xXY6G0kq0VRqP2lu6V5r68ypu7fUevHd8DPsbNIUWONQqLwUcBrk/Ek+dXxBKv0+6WvaJ1VtDJPduPUVInkEYOR1kgUHTQ4XmRyGTXjPYpN4bwaYj6GbUmJf6HcMzkszSbiMzMclm32U5J7q0OnOTyyyjc0acVGOTrc9CNpRglrGbA+71ch8ljdifIVi6UjJXlN80QVxG0bbkitG/3HVkf/AAsAawcWt5vhVhP3WeCXz20hmSKCUEAMs0Mcy6cCA4JXxUg1upT4MhXlF5112k7tuabb5imjVfpsYWGaFScGMuernjU5bdBcrJgnd9VtATjeQCDXRniYgvGzIxGqkqSuVJAyDjsqJUhqsuLesqkenibg/wBnjZgjgvJQPbnEflGoYf8AVPuqTB5SZV1o6s2kbbrI1igMXaF4IlyePIdp/KoV/fQtKWvLfwXN+XM3UKLqywu0qcshYlicknJrgKtWVWbnN5b2l5GKisImthWm6DK2mnq9w5mun0DY6q/ETW1+71cX2/DrK6+rZ/hrtJeBTqx4ty7ByH88ya6Urj1oBQCgFAKArXpGuGXZ1wqe3MFt0/anZYR7t/PlQFgtbdY0RFGFRQqjsAGB8BQGtfTe0VxZRwg5k+nQw45pIyMdR3xtn94UBsa9A6t00yUbA54AwcDs1HvFAeOwX3ra3PbDGfei0Bky3SKyIzANISEB+0QCxA7TugnHYp7KAq3QFgG2r3bRmP8A9UFASm29n5+sQftD5/nXM6a0Y5ZuKS2/qXz8yxs7nH8OXZ5EGrEEEHBHA1y0ZOLUovDRZNJrDLHsvaofCvo/wb8j3V2ejNLxuEqdXZPwl9eju6Km5tHD2o7vgSlXhCFAKAxNpbNhuEMc8UcqH7LqGHjgjQ99Aa16TehyNgWsZDGf7GUs8Z7g+rp57w7hWuVJPdsJNO6nHY9qNeJ0j2lsaaNLi0hbqhuRPNCpcRnisNymCRgkcWxnhyrNZ4miWM+zuIfaOxRHCm0YA/0OclSrEvJDJk7yOwGGUFfVc4JDDTORWNSOsthtt6qpzyzd/oNx/RuRznlOfMD8AK9gsRR5cNOo2jYNZGkxb++WIZOp5LzP5DvqDfaQpWkMy2vguL+nSbqNCVV7N3Mq91ctI28x1+AHYK4W6uqlzUdSo/JLki6p04046sTJ2Ts8yNk+wOPf3Cp2itGu6nrT9xb+no8zTc3CpLC3lhA3jgewp95HLwH4+FdykksIpc5MivQKAUAoBQCgKp019efZkGfbvBIR2iCKWb/UqHyoCzwzBs4+ySp8RWqlXhV1tR7nh9aM5QccZ4rJpf04g29/s65Cs6NIheJfttbuGTl7ZWZ1FbTAvno3E09ub66/TXfrhfsxwDPUxp2Lgl+0mQk60BLdCs/0fZb3tC2hDeIjUH45oDt0p2J9LgMauYpVYSQyrxjlX2WHaNSpHNWYc6Aq/oo+kdXtFboKLgXsnWbnsljFDqvccZ8+VAX0dtAQu1Nk5y8Q8VH/AOfyrl9KaGzmtbrrj815d3Isra7/AE1O/wAyErlyyJSx2yyaP6y9v2h+dX1jp2pR9it7UefFefb3kKtZRnthsfgTtteJJ7LA93P3V1Fte0LhZpST6OPcVlSjOn7yPepRrFAKA8rq2SRSkiK6MMFWUMpHYQdDQFO2v6LNnTqyiOSANxEMrIvEH9GcxjUA+zxFAS3RLo5Dsy26iOR2j32cGUrkb2MjKqoI0zw51rq1YUo602kukyjCUniKyet7t3lGP3j8h+dc5eekC923X/k/kvPHUyfRseNTuISRyxJJJJ5muZqVJVJOc3lviWUYqKwjO2ZsxpNTonbzPh+dWmjdFTunrz2Q58+rzI1xdKnsW1k8oyNxNEGhI/Be/tPLx4dtTpxpxUILCRTSk5PLMlVAGBoBWZ4c0AoBQCgFAKAqO3Dna9jpnqra7lx3nqE078EjzrXVqakHLfhbuL2ZwjKMdZ4Jy3dQjCMYkK9Zu8dSO/yqroTpwpThQWKjjr6vS109OwlTUpTTm8xzjPQiu+k8ObFWXCO0kUTuAC8cc7rFKI2PssQ27nsz41a05SlBOSw8bVyfIiSSTaRcIIVRVRAFVQFUDgABgAdwFZnhD9F7kC110Ecs8X/xTyxD/SK11asKUXObwkZRi5PCJsHPCs001lGLWCn9EZQNpbYi5rNbyH+8t0/7DXoLdD7I8BQHJXmP/NAYF9s1JdR6r/j4jn41U3+iKN17S9mXPn1/eSVQupU9m9EBd2Lx+0NO0aj38vOuRu9H17V/xI7Oa2r768FpSrwqe6/MxwaiJtPKNxmwbVlX7WR+tr8eNWVHTF3S2a+V07fHf4kedrSlwx1GYnSBuaA+BI/OrGHpHUS9umn1Nr5MjvR8eEj0/wDUA/sz/i/hW7/qSP8ATff9DD/T3+7wOjdIDyjHm38K1y9JJfpp/wC76GS0euMvAxpttSngQvgPzzUGrp27nuaj1Lzybo2VKO/aYEkhY5YkntJzVVUqzqPWm230vJKjFRWEsHaCFnOFBJ7vn2VnRoVK8tWnFt/e/l2nk5xgsyeCZtNjqg3pSD3fZ8+3w/GunsdAxh7dxtfLh28/h1lbWvm9lPZ0kmAW7VT3Mf8AtHx8K6JLGxFee6qAMAYA5V6DmgFAKAUAoBQCgKN0gn3Ns2zfdspjxx/voBVRpi4dvTp1Vwn1fpkSrSGvJx5r5otYnj61tPXUKuddQxGNPEjXvrYq9u7qbx7cVGOeak9ni1t6TzUqeqXJ5fcU/wBJ0rf0Tdvvne+qcL9x45UY+RZK8tK0ts5SzrNLV/a9ql2ZT+R7VgvdS3cea3onui20p5rVLqYKom+tWMcIoGGYxkDLtugOSebsBgACp1eo6cddYwve6I4eX2GiEVJ448Os8dlyuXuIkXMf0kkntSWKKUnu9aWTXtSoV3Uq1VTVGOtCfvP+1/R560bqUYxcnN4a3dZJ7UaWOBxbJvSxqGRW4SbpyYwx4MwUrnkWBqZRUaeKMU8RS6uW/nsNM8y9t8WUjoh0kt7jbU7QNkXNlFIwOjpJC7RtHIvFXAbh2DPAgneYGx4+zsJ/h8MUB3oDqyg8aA6kEfrD4/kfhRrIMC42bC3LcPdp8DofKqm40La1tqWq+jZ4bvAlU7yrHjnrMKbYDj2WB8cj86p6vo7VX5c0+vZ5kuN/F+8jFfZEw+xnwI/OoM9DXsf0Z6mvM3K7ovief9HS/wBm1av9LvP6b8PMy/E0v3I7LsuY/YPmQPnWcdEXr/7fivM8d1RX6viZEWwpDxKr8T/PnUyl6PXMvfcV4v77TVK/prcmzMj2REmN9t49nDPgBqataGgLeG2o3J9y7l5kWd9Ufu7DPjzjEaBR2kYHkvE+eKuqdKFOOrBJLo2ESUnJ5byeiQDOSSzdp5eA4CszE9aAUAoBQCgFAKAUAoCidLFxtS3PbZzj3S2x+dUPpF/Kx/yXwZNsPzH1eROXVyqruYGsSYYDUnlk/HyqHdXdKjT9TjfTjiWNrfDb0b1y7jfTpSlLW/uezoNU+k/pVCkNzaEsZ3jRuHqnecZBP3guW101FR9EWVapWjcv3dZ555w9ve8GV1WhGLp8cGy+hF+v9F7POh3oIY+7RFU59xrp7y6hQUVL9UlHv3+BXUqbm3jgsneCVluphGAC8ShE5ZgkIdvNZ4R+7UWFapK3nG3ilKEnFLmljq3o2uEVUi6j2NZfaTTzSgv6oKgAjHdjeU9/MVslWuYzm9VOKSax/ui+nithioU2lt2/eH1czW17smGHb1pdIhX6SXVnjcBetMbMrMhBB6xd5WXTUb2Qc7y0vvXVJU3jYk0096fwa2ZQq0NSKl2dptTn4/z/AD4VYkc7UAoBQHBFAefULy08CR8BQDqj99v8v5UA3G+9/l/jQDq2++fID5g0Bx1HazHzx/pxQHeOJV4ADwFAd6AUAoBQCgFAKAUAoBQCgKJ06bd2hs48nju489+IJAPcje6qbT0Na0b5NP5fMl2TxVOl3dJGu85wCyrn9Z2VFHmzAVxdOnKbxFc33LL8EXEpJLLKxsDo0t/ebUEioVW5sW9Zd71YgWdcfrJ6v71d3odYsqfb8WUl1+a/vgdOhW3VV5dlEEGzluVQnPrRibTJJyT6x8lFVXpHSm1Cf6Vs7X/x4kmwkk2uJeU2juG3LcI5N0tz6uQbm74ByjE9iVq0TpbUUaFTdt9rksZS7/kZ3Vrlucd/IyrDahDPvHAfXOM7p5HHMd3cKj2Ol5QqTdV4U9ucZ1XwfSvI2VrVOK1eHiim9KZystgdFUX0LPKc7qAE6HAJBfJQHGPW1IzXugEndNt7cPt2/bPL78tbDaW6N/OBnd489D/GuzKg9aAUAoBQCgFAKAUAoBQCgFAKAUAoBQCgFAKAUAoCh+lRtw7Nmx7N6sZ7hLHIhJ7BwqDpOn6y0qLoz3bfkbreWrVi+krHpPjLbOlAODvRa9mZUH4kVyWhf5yPb8GWl5+U/viWD0L7NuY7e5ku89fLcsGJxkiICHJx+sjjPPGeddvSpQpRUILCRTyk5PLIPpV0YSx2hZXSMS1zdXImc6ZMy5iQDkq4IHfrUHS8Nezn0be5m61liqiySxhlKngQQfPSuCi3Fpou2srB3rw9Nd+kPpM0U4tmiJiH0edpBn1As3rFgAcqSFUcNTzyK6bQVkpYuE9qbWOxeZXXtbH8PBvn7QPcflXVFYd6AUAoBQCgFAKAUAoBQCgFAKAUAoBQCgFAKAUAoCm+l23LbKuGX24tyZT2GORGPwDe+sZRUouL4nqeHko15cSbQv8A+jo1zbssTyyEaJ1brNJg/aJDQJjkXHfXOaG0bhRuJb032rGPjkn3dxvpro8zcjjebd+yMZ7zxA/A+YrpSvKj6W7Avs8youXtJY7pRw/RH1vchc+Va6tNVKcoPimu8yjLVknyPC3nWRFdDlWUMpHMEZB9xr5rODhJxlvWw6FNNZR6VielS6YW6pcW1wyhoZD9Dul4b0ExxqRqNxvWGNd7d4YrpPR65xOVF8dq6+Ph8Cuv6eUprqNt2dqIYo4wzMI1VQzneYhRjLHmcc66wrDKoBQCgFAKAUAoBQCgFAKAUAoBQCgFAKAUAoBQCgK16RyTs65jRS8kydTGg4s8hCKB4ZyewKTyoDnoV0eXZ9nHEx35gC0r8WeRyC+CdSMhFHaFXNeJJLCDeSwQJgDPHifE6n416DtIgIIIBBGCDqCDyIoDRe2tpvsWdbOVWNt1oe3l1P8AV2LB42PEtGW78gDhlaodIaHVapKrDe1u/u4Pt3Mm0LvUiov7RfI3DAMpBBAIIOQQdQQeYrjmmnhlunk1f0onuTeXVsqF7eSezGeUUj9WVPg/VuOzOOZ16/RFrCdKlX/VHWXWsv4FTdVGpShweD6EljBYZAOh4jPNa6AgntQCgFAKAUAoBQCgFAKAUAoBQCgFAKAUAoBQCgOCaA8GlBxhSxGoOMAHBGcnuJGmeJoDtHDrvNq3wHcO7U0B7UAoCE6UdG4r1IllVSYp45lJAPsOCykcw6bykcNc8qA19e2D7GmVCxbZsz7sTsSWtpG1Ebk8Yjrhjw59poNMaLVWLrUl7S3rn9fiTrS51HqS3fAmPRjZrN9OvnCmO5nTqt7BUpancjk14HfBI7CoNWWj6DoW0Kb3pbet7fmRq89eo5Iv0JyS3LgO/Gcn3n4VNNR7UAoBQCgFAKAUAoBQCgFAKAUAoBQCgFAKAUAoBQCgFAKAUB0kUngcd+NfLsoDA27saK6tpLaYExyLu8dRzDAnPrKQGBPMUB57C2ULa1trYHe6pEQsBje3FGWxyy2DjvoCWoBQCgFAKAUAoBQCgFAKAUAoBQCgFAKAUAoBQCgFAKAUAoBQCgOCKA6CPXOeAI9+OflQHpQCgFAKAUAoBQCgFAKAUAoBQCgFAKAUAoBQCgFAKAUAoBQCgFAKAUAoBQCgFAKAUAoBQCgFAKAUAoBQCgFAKAUAoB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6" name="Picture 6" descr="http://prod.static.redskins.clubs.nfl.com/nfl-assets/img/gbl-ico-team/WAS/logos/home/large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257800"/>
            <a:ext cx="1381125" cy="1381125"/>
          </a:xfrm>
          <a:prstGeom prst="rect">
            <a:avLst/>
          </a:prstGeom>
          <a:noFill/>
        </p:spPr>
      </p:pic>
      <p:pic>
        <p:nvPicPr>
          <p:cNvPr id="20488" name="Picture 8" descr="http://upload.wikimedia.org/wikipedia/en/thumb/0/0b/New_England_Patriots_logo_old.svg/228px-New_England_Patriots_logo_old.svg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124200"/>
            <a:ext cx="1333500" cy="1333501"/>
          </a:xfrm>
          <a:prstGeom prst="rect">
            <a:avLst/>
          </a:prstGeom>
          <a:noFill/>
        </p:spPr>
      </p:pic>
      <p:pic>
        <p:nvPicPr>
          <p:cNvPr id="20492" name="Picture 12" descr="http://teacher.haywood.k12.nc.us/grayburn/files/2009/12/saints-helmet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2209800"/>
            <a:ext cx="1447800" cy="1114806"/>
          </a:xfrm>
          <a:prstGeom prst="rect">
            <a:avLst/>
          </a:prstGeom>
          <a:noFill/>
        </p:spPr>
      </p:pic>
      <p:pic>
        <p:nvPicPr>
          <p:cNvPr id="20494" name="Picture 14" descr="http://www.catalystmarketers.com/wp-content/uploads/2011/08/dallas_cowboys_marketing-300x300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10200" y="3581400"/>
            <a:ext cx="1409700" cy="1409700"/>
          </a:xfrm>
          <a:prstGeom prst="rect">
            <a:avLst/>
          </a:prstGeom>
          <a:noFill/>
        </p:spPr>
      </p:pic>
      <p:pic>
        <p:nvPicPr>
          <p:cNvPr id="20496" name="Picture 16" descr="http://markbraye.files.wordpress.com/2011/11/pittsburgh_steelers.pn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38800" y="152400"/>
            <a:ext cx="1447800" cy="1447800"/>
          </a:xfrm>
          <a:prstGeom prst="rect">
            <a:avLst/>
          </a:prstGeom>
          <a:noFill/>
        </p:spPr>
      </p:pic>
      <p:pic>
        <p:nvPicPr>
          <p:cNvPr id="20498" name="Picture 18" descr="http://t3.gstatic.com/images?q=tbn:ANd9GcTqfUm4I-HGnms0g2U4ypaMc7lnp9Q9BRblHTazMGe0TEklydFe3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81200" y="5257800"/>
            <a:ext cx="1359817" cy="1019176"/>
          </a:xfrm>
          <a:prstGeom prst="rect">
            <a:avLst/>
          </a:prstGeom>
          <a:noFill/>
        </p:spPr>
      </p:pic>
      <p:pic>
        <p:nvPicPr>
          <p:cNvPr id="20500" name="Picture 20" descr="http://content.sportslogos.net/logos/7/179/full/1004.gif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304800"/>
            <a:ext cx="1371600" cy="1294646"/>
          </a:xfrm>
          <a:prstGeom prst="rect">
            <a:avLst/>
          </a:prstGeom>
          <a:noFill/>
        </p:spPr>
      </p:pic>
      <p:pic>
        <p:nvPicPr>
          <p:cNvPr id="20502" name="Picture 22" descr="http://www.wallpaperup.com/uploads/wallpapers/2013/10/09/157986/4eeb9a676b88cc444d0cd51510a23ebe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14400" y="2057400"/>
            <a:ext cx="1447800" cy="1061720"/>
          </a:xfrm>
          <a:prstGeom prst="rect">
            <a:avLst/>
          </a:prstGeom>
          <a:noFill/>
        </p:spPr>
      </p:pic>
      <p:sp>
        <p:nvSpPr>
          <p:cNvPr id="20504" name="AutoShape 24" descr="data:image/jpeg;base64,/9j/4AAQSkZJRgABAQAAAQABAAD/2wCEAAkGBhAQERUUEREVFBUVFRgYFxYYFxUWGBYSFBQVFBcXFBcZHCYgGRkjHBYUIi8kIygpLC0sFh4xNTAqNSYvLCwBCQoKDgwOGg8PGjEkHyUsLCk0KSwwNSksLDU1Ki0vMCksKiwvLC0sLCwsKSktKSwsKSksLDYsLywsLC0sLCwsLP/AABEIAL4BCgMBIgACEQEDEQH/xAAcAAEAAgIDAQAAAAAAAAAAAAAABgcEBQIDCAH/xABQEAABAwICBwQFBgoFCwUAAAABAAIDBBEFIQYHEjFBUWETInGBMnKRscEzQlJigqEIFCM0kqLR0+HwFVOTo7MXQ0RUY3ODwsPS8RYkJUWy/8QAGgEBAAIDAQAAAAAAAAAAAAAAAAIDAQQFBv/EADIRAAIBAgMFBgYBBQAAAAAAAAABAgMRBCExEhNBYZEFFCJRcYEVMlLB0fChM2Kx4fH/2gAMAwEAAhEDEQA/ALxREQBERAEREAREQBERAEREAREQBERAEREAREQBERAEREAREQBERAEREAREQBERAEREAREQBERAEREAREQBERAEREAREQBERAEREAREQBERAEREAREQBERAEREAREQBERAEREAREQBERAERdFRWxx+m9rfE5+Q3rDkoq7YSud6LSz6VQN9EOf4Cw+/9i1tZpvsC5ayMc5H299lpzx+HjltX9My1UZvgSxFW1VrXgbvraYeqWv8AcXLXS65qUf6cPKJ5/wCmod/i/lhJ+xndPi0W0iqEa6aT/Xj/AGMn7tZdPrgpnbq6L7TS33sCd+trTn0G65otNFB8P1iMl9CWnl6Me0n2Bx9y3cGlsZ9Njm/rD4H7lKPaFBuzdnzVjDozN6ixqXEYpfQeD04+w5rJW5GSkrxdytprUIiKRgIiIAiIgCIiAIiIAiIgCIiAIiIAiIgCIsSvxOOBt3nPg0bz4BRlOMFtSdkZSbyRlrVV+kcMWQO27k3dfq79l1CNMtY0VO38vJsAjuwsze8eGWXU2aqdxzWRW1hLKe8EfJh75H15MreVh4rnrEVsQ7YdZfU/si7YjD5+hcWk2s6KnuJqhsZ/q4+9J5gZjz2Qq1xbXI5xIpaff8+UlxP2Gnf9oqLYDoXU1j9mKJ8zuIYMm34vebBvmQrJwnUoI7Gsqo4P9nEO0k8C47j5OCu+G04ePFTv6v7DeS0grFd1mlWK1PpTvYDwaREPYyxPndao4Y5xvJJdx8yfMlehcP1e4ZF6FBNUn6Uxdsn7Is39VSKjw6aL83oqeAfVZG0/cfgro4jCUsqcG/Rfgi4yer6s80UmiEsnoQVEnqxvcP1WlbKPVvWndh9V5xSj3gL0Vs1zjs9vGHfRBbe3gG3XXUUVa221UNFzYflC255DIZ5FH2hb5aD6Ddr6kefDqzrh/wDX1H6Dz7lra/RCWD5anni6vZIwe1zbL0VUsrohdzpLcw7aHnY5ea6YsfqG/P2hycAQfj96ofbVOLtUpNexPcN5po80vwcfNefMXWbQ4tiNL8jUPsPm7W039B9x9yuDTrRKlqaWWrgibBPANuVrBZksfznbO4OABNxvtY3uCKkXXpQw+MpqcVk/3iVNOLsSLCNb8rCG1cG1b58fceOpYcj5FqtXRbWPHUNvFMJgN7HZSNHUHPzzHVULJEHCzgD4rDNC+NwfA9zHNNxYkEH6rhuXPrdkbD28O9l8vx++hNVXpLM9f4fikc47hz4tORHl8VkiUbWzfO17dN11510O1qODmxVp2Hg2bOO7n/tQPR9YZcxvKtWXHZXmN9xtMB7w3OBscx5feufLHToeGvHPlo/T96ElSUs4snCLFw3EGzsDm+BHJ3ELJBvuXUjNTSlHRlDTTsz6iIpGAiIgCIiAIiIAiIgCIiAIi1GO432I2WfKEfojmevJVVasaUHOehKMXJ2R9xnHWw91nekPDg3qevRUjpzrU2HOjpnCWY5OlNnNYd1mDc9w/RHXhp9YWsYyl1PSvOxmJZgc5Dxaw/Q5n53h6UEpqhkeYaXO5nIDwWnSw8sVLeYjKPCP582WuSh4YdTLFJJM8yVD3Oc43NyS4n6xP8+ClGjseGR2dWdu8DdDC1rQfXlc8HyaL/W4KMsNW/0IHkdI3u+C6ql1XFnJG9g+tGWj7wu5CtQgtmJTmXTFropqeLsqTDdiMbmmRsY8SGMNyeJvcrTVWufEDlDHTwD6kZc72uNj+iqup8Xzs8DxHxC2aup06M/ElnzBIqzWFis3pV0w6MIi/wAMNUn0R0IkqoxV4nPN2Ds44zI8yT8b3Ju2M9MzvuBYnS6ttEm11QXzj/21OA+Xk857MfnYk9Bb5wVn4hXGZ+0cgMmt4NbwAXN7U7QWEjs014n/AAW0qe2+R20lc2ACOjgip27g1jG3J3DaNsyf5KgOujHjLUR0u1tCmYDIcs6iQAnLdk3Zt67lYWAwEyhwjc8MzsNnecm+kR1PktTi+rTDpJHyzMrWue5z3uDmOG04lxN7OAGa53ZWJttV8RJ8tbevkTqxV1GKItqWq6s1bmtlf+LMic6ZpJMYuLMsDk11xfK1w1ymj4+0kcImk7TiWtA+aSbeAt7Fs8CoMMp4BTwksZe7touaZH5d6V9hc5DiBkLCwCiGsTSXFKJuzBBHTU7zZtRC7tXPuNxkLR2biObb8nGytxVJdp1Uqclsr3ZiEt3qszhrG0jjo6Z9FG4PqJwBORmIot+xf6ThlbkScrtvUaSPcbneTckknMnMknM36rAnnnG5gt0738+xd6jShhaahFZIpbbd2d8skg3MDh0Jv94XTHirb2cC0+3+KwH4jL9K3kAtro/ofW4kXGBm0Gi7nvcGtaBzc7IBUzxNs4vqZjFydkJ6Zko9zh/OakmhOmz6a9LUvszZd2Mhz7N1jstN97Cd19x6E2isuHTUkvZyFocd1nskjeN3dkYSOmV88jyXbXU+2zqMx48lDEYenjKTusxGTi7ovjV7pk2eFs4yDgWyMHzZWC9h0uRbo8KXaKVxc1zHH0TceDr3Ht968yaH6ZmghqWgFzpGt7IfNbINoFzugBvbiWgL0BgWKdj3+zLtpoyva17HkvLtywleKk7Qu7e6X3NnKpB21J0i0DNLmfOjc32H32WyosXhmNmOztexBBsuvTxdGo7RkjWlTlHVGaiItkgEREAREQBERAEREBh4piAgjLjv3NHN37FU+l1NWVoMMTxE2T5ad28tP+bjaMzfichbK+8KbYgZKyYiMXa3IH5o5uJ6+4BbbDtGo483993X0R4Dj5rh1N7i616a8MdG9PXnyNuOzTjnqyqMA1N0osTFJUH6Tzssv0a0geRLlOsN1ftiHcZDCPqMAPnYD3qagItvuCl/Vk5e9l0Kt7b5VYjzdERxmcfIfElYuK6LhkTnB+0AM2uAII49D4EKVrS6U1ezFsDe82+yMz8B5qvEYPDU6UpbNrLn7EoVZyklc8t6w8FjpK17Ihssc1r2tG5u0MwOlwbdLLpoXfk235e64XLTzFBU18zmm7Q4Rt6iMBlx0JBPmpNq1wEVOIU0RF2sPaP5bMI28+hcGj7S7PZ21GkpT+lXKp22nYtXCcJ/o+ghprWkeO2n59o+1mn1bBv/AAwviycRqu1le/mcvVGQ+4BcsJou2la3he7vVG/25DzXjMVVli8Q2uLsjfglCGZFNZ2NupqaClje5kkp7eUtJa4Ri7Ym3BvYm5+x1UY0I0uxGOsgZHPLIJJWMdE97pGua5wDsnE7Nm3Nxa1uS32k+r/Fa+tmnkjjhY99mOlljAbCzusyYXH0QDa28lSHRDQ6HDyTCTVVZFu1DbRxNOR7IHid20T7BcH2e9w+Dw6pt3dtNW2aNnN3NrjTWCd4ZkAeG7asNq3ndY2IFv8ARtcJvkRA61+ExH5PZ+tt7Hnsr5i1fQ0P57Ujb39hF35Tx730b8zYdVXmmusX8eiFPBB2EAeHm7tp8jhe23bIDcbXOYGeS4vZ3Z1eWIVeS2VduxfUqR2dlZkHml2R6JPQC6w5MRk4REeN/wBiz7rdYJRSB20cOkqhwGzUhv8AdAX8zbovWzT4OxqkKqqt7x3mDxsb+1TTRTHYZcMqMPfM2nle4PY952Y5GgPvG9+5hu642sjbeCpxh+JSxgX0VYRz7CS/tfC4rZsxOif+c6Lys6so2Pt/dsK59Wi5659PyWU6kqbujz9XUnZP2NtjyN5Y7bbfkHDI+Vx1W0w6q225+kMj8Cr1g0Q0ZrSG/ihgkO5j21NK654NDiGuPhdYmJ/g6UZuaWqngcfpbMrfDLZdbzKU5ulLMqPPk9g91vpG3tWdNLWyN7V5ne0k98mRwJG/vHJTvF9QWJ052owyqYDmIniOQt45SCwNuW14FWFq10ENI7tqOtqIgSBPSVMIBvye3abZ30ZG5HqLhUNJu9gULhmktVTva5k0lmuBLO0eGuAN9lwDtx3KxMA1qS1Egj/E7uOfclazd/vLD9ZXviOjNFU/L0sEvV8bHH2kXCh+M6icHqL7Eb6d3OJ5tf1X7Qt4WWrWwlKtqs/P/liyNSUdDKwrSKeMAuDrHfHIWkjwc0uHsJClmHYvHOO6bO4tO8ftHgqXrtUmNYd3sOrPxhg/zTjsHw7N5MbvaDyCwcK1nPhl7HEYH00rT6Ya9tjwL4z3m+Iv4LRjDFYXTxx8uPt+stbp1OTPQaKNYFpayVrdtzS1wu2VpBa4HcSRl5jLwUlXRo14Vo3g/wAoolBxdmERFeRCIiALjIwOBB3EW5ZFckQHCGFrAGtAAG4DILmiLCVskAiIsg4veACSbAC5PIBVBrU007GF72m0kl44RxAt3n+QN/FzVOtJcXuTEw5D0zzP0fLiqyrtXpxCoMtVI93COGLcyMHIF5BLid5IAzJsbWXExWKp1Kqpt+GOvN+RtU6bUbrVlM0GyHXcbAZ+J4K0dU2lOHUklTJVVIhLohHGSyRx75LnkBrTu2Y1NcO1Q0zB3aKPxlJefMOJ9y2zdWMQH5vSDp2TP3a3/iFRwcI0nZ+xXu0tZI0h090fGX9IPPhBMPvMa5jWFgrPRmqz6sZbceYCg+tXRClp4O1ijZFI2UMOxkx4O1fujK42b3AHG/SuKbEixmza5vlfly96jgqGDrR2nCxmc5xdmy+JNZeDf1da89RH7y8KN6U61Z5rxUIdS09uFhM82zL3gnZ+yb8znYVtF+OSehA93qxvcub6WvbmaaUDrC8fBdGlHBUZXglcg5SlqbOjpe1fYyMjBzc+R1gOZNgXOPRoJKl+Hf8Ap6lF5nVNe/6rDDFfo1zmuI8SfBVi7FZWmzmi/EEEH3rvgxdpycLdd4W/voTyvYgXBBrgpKYWo8Jjj5HaZGfMMjN/aumXXxXH0aenb49q7/maq0BRWbmHkCxP8ueJf1dL/Zy/vVbujmJVMtCyeYRySSRCVrIQWts5m01gL3m7uF7gXPS68vKV6Hax6vDbNaRLBe5heTYXNyY3b2E+Y6XzVVWgmvAgSGT8JCSORzZcM2S0kFpnLXtINiHAxbxxFgthSfhJUh+Vo52+q6N/v2VsqvAMH0oiMrAYaloAc4ACVhI7olb6MrMsj0sCMwpvh2idFDG1jKWABrQMomZkCxOYJPiSSue007MwQ+i1/YNJ6TpovXiJ/wAMuW+odaODzehXwj13GL/EDVtJtEsPf6dFTO8YYj72rU1uqrBpvSoIR6gdF/hlqwCR0eJQzC8UrJBzY5rx7WkrJVZV34P+FuO1A+op3cNiQOAP2wT96wX6ssepc6HG3vA3MmLwB0Ad2jfuCAttaXSfQ+jxKLs6qEPy7rxk9h5sfvHhuPEFVo/TLSrD/wA7w9lUwb3xtuSOd4SQ0eLFsMF/CGoJDs1UM1M7ibdqweJaA/8AUQEKxXBK7RicG7qiglda/IngRuZLYeq8Dp3bf0N0kZMxgDw9j23if0+j78uBBCz21eH4vTSRskiqYZG7Lw1wJAOYuN7HAgEXsQQCqh0QhmwyuqMNkcT2Z7WnfzYbG48QWusNxa9c3F090+8U9VrzRfTe14GX0i6KGp7WNr/pAHz4j23XeujGSkk1xKWrZBERZMBERAEREAWpx3FTGNiPOR+62ZA5258v4LbLHgoWMJda73b3HMn9g6BU1oznHZg7X4+XpzJRaTuyPYdos53emOyPoj0j4nh/O5SSmpWRizGho6fHmu1FXQwtOgvCs/PiSnUlPULT6Q4v2Tdhh77h+i3n48v4LbuvwWsjwCMuL5SZHk3N8m+TeXjdZxKqyjsUtXx8v9mIbKd5EArtEWYgWCSJ0rWEkMuWs2jltPta5tkLm2ZyzW8wvV62IdyOGH1GC/mQBf2qbNYALAWA4BfVqU+zYKOzOTfLRdC2Vd3ukR9uiI+dM4+AA95K+nRFnCV48gt+iu+H4f6P8kN9PzINpDoGyWM9qxk7QMw5veA5tO8eRBXnvTzRQUFQAwkxSDaZfMixs5hPG2WfIhetMSqhFE5x4DLq45Ae1ea9btR2tRBBGC98bHEhoubyEWFhnezAftBUQgsPiIwpvJptrguZNvbg3IiuGEmMX6+y6y1qqiCpicyKRjoiQLNLS12y45Eg555rMqatsQA3ngP2r09GtFwvwXEoMlfA4c1j4fgdfXZwwvLPpegz9NxAPtWPQ0U7J3wCJz5g4s2G599jiDu4CxzVSx1Jy2b6a8jNmSbR3TF2Fvlmj+UdA+OMbx2j3R2c4cm2LupAHFSnQ38IJ9PT9lXxSVD2ZMlaWhzmcpdre4fS48cxc8NEtVW04PrGiaVwyhB/JsH1iD3iPHZH1t6sOk1ZxM9GnpWf8NhPt2PiuPW7RVWb3MHJLjw6lm6t8zsRd34SlPwoZf7Vn/au+m/CRoj8pSVDfVMb/e5qmA0F/wB1+gP2LHn1dMdvjpnetG34sKq71X40n1Q3cfqNdS6/sHf6Tp4/WiJ//BctlFrnwN26tA9aKdvvjWtn1UwHfR0x8Gtb7gFgS6m6U/6AzykcPdInfZLWlLpcbpfUiTP1vYIBc18fk2U/cGKMaTax9FqoH8YYKk7rinkD/syENcPIrq/yLUn+o/30n71ZdPqgpm7qGL7Ti73uKd+fCnLoN1/cin8bxPCoZO2wiSvp5Wm7dvs9nwa9sm2B47V1uKLTCorq/DpaqMiYbUDpdnZbNE64abWA2gZH3tlmNyuOg1dsi9COni9SNoPtDR713Yroi4BrhabZIdYt7zXtzDmA3zHTNVVsRWlBrdO1nxz6EowimvEbnRaS8A6OcPcfitwtNoq20H23fAfBblbeD/oQ9EV1PnYREW0VhERAEREAREQBERAEREAREQBERAa/F8J/GABtlts7WBBPM/zxUbxHR407C/aBuQMhYm/EnyU0WBjtN2kDwN4G0Psm/uuudjMHTqRlO3isXU6jTS4HlTTeq/8AlKhzvmusB6rGsb8FM9A9WG2WzVcfaSvzbCR3WA5gyji76pyHG5yHfWaHdpjTZ3NvEYxMeRlj2Yg0+ew/qLq6tHMOEcQcR3ni5PJpzA+PmqIVpV4Qw9N2Vk210sTaUG5S88jVyaKlkJN7vaBZrRkADuHPLlZYWE6E998nZtiMhu91htvPX+PsU3RXfDaN087eXn6kd/KxjUOHxwtsxtuZ4nxKyURdCMVFWirIpbvmwiIpGAiIgCIiAIiID4Ggbh/5X1EQBERAEREAREQBERAEREAREQBERAEREAREQEMxjCDHMA0d2Q93oSbFvlf2KZNbYADguE0DX22hfZIcOjhuK7Fp4fCxoTnKOj/gsnUckkwiItwrCIiAIiIAiIgCIiAIiIAiIgCIiAIiIAiIgCIiAIiIAiIgCIiAIiIAiIgCIiAIiIAiIgCIiAIiIAiIgCIiAIiIAiIgCIiAIiIAiIgCIiAIiIAiIgCIiAIiIAiIgCIiAIiIAiIgCIiAIiIAiIgCIiAIiID/2Q=="/>
          <p:cNvSpPr>
            <a:spLocks noChangeAspect="1" noChangeArrowheads="1"/>
          </p:cNvSpPr>
          <p:nvPr/>
        </p:nvSpPr>
        <p:spPr bwMode="auto">
          <a:xfrm>
            <a:off x="155575" y="-1614488"/>
            <a:ext cx="4714875" cy="3371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6" name="Picture 26" descr="http://t1.gstatic.com/images?q=tbn:ANd9GcQuWB5pVH_dIrLDA3uiJYtvI1kO7qANQJMKiYwWgnPVUvQDqEXk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04800" y="3276600"/>
            <a:ext cx="1295400" cy="1295400"/>
          </a:xfrm>
          <a:prstGeom prst="rect">
            <a:avLst/>
          </a:prstGeom>
          <a:noFill/>
        </p:spPr>
      </p:pic>
      <p:pic>
        <p:nvPicPr>
          <p:cNvPr id="20508" name="Picture 28" descr="http://abcnewsradioonline.com/storage/sports-news-images/10-17-13%20Texans%20A.jpg?__SQUARESPACE_CACHEVERSION=1388772972458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505200" y="3810000"/>
            <a:ext cx="1458560" cy="819151"/>
          </a:xfrm>
          <a:prstGeom prst="rect">
            <a:avLst/>
          </a:prstGeom>
          <a:noFill/>
        </p:spPr>
      </p:pic>
      <p:pic>
        <p:nvPicPr>
          <p:cNvPr id="20510" name="Picture 30" descr="http://www.jewishjournal.com/images/bloggers_auto/GreenBayPackers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162800" y="1676400"/>
            <a:ext cx="1596495" cy="1152526"/>
          </a:xfrm>
          <a:prstGeom prst="rect">
            <a:avLst/>
          </a:prstGeom>
          <a:noFill/>
        </p:spPr>
      </p:pic>
      <p:sp>
        <p:nvSpPr>
          <p:cNvPr id="20512" name="AutoShape 32" descr="data:image/jpeg;base64,/9j/4AAQSkZJRgABAQAAAQABAAD/2wCEAAkGBxQNEBQUDRQUFQ8XEBQQDhQUDxUUFRcVFRQWGRQXFRUYHCggGB0lHBYVIT0iKCkrLi8uFx8zODMsNygtMCsBCgoKBQUFDgUFDisZExkrKysrKysrKysrKysrKysrKysrKysrKysrKysrKysrKysrKysrKysrKysrKysrKysrK//AABEIAMIBAwMBIgACEQEDEQH/xAAcAAABBAMBAAAAAAAAAAAAAAADAAQGBwECBQj/xABREAACAQMBBQQGBAkGCwkBAAABAgMABBEFBgcSITETQVFhFCIycYGRI4KhsghCUmJykqKxwSQzQ3PC0RU0NURTVHSDk8PwFiVjlKOz0tPiF//EABQBAQAAAAAAAAAAAAAAAAAAAAD/xAAUEQEAAAAAAAAAAAAAAAAAAAAA/9oADAMBAAIRAxEAPwCtVSiqlbKtGVKDRUoqpW6pRVSg0VKIqURUoqpQDVK3CUVUoipQCCVuEowStwlAAJWwjpwErYJQNxHWRHTkR1ngoG3BS4K6mnaXLdPwW6F278dB5sx5KPfVi7P7Iw6apuL50MiLxszECKIDmWy3ePyj07sUFXXumyW5UToyFlDoGXGVPeP+uVNuCrnsdV0/aGF1hdJ0ViHHNZEOSFcA4ZQcHDdDz8xUK2h2EmtSWt8zQ9eQ+kUfnKPa94+QoIYUrUpTrhrBSgaFK1KU7KVoUoGhStClOylaFKBoUoZSnjJQ2SgZslaMlO2ShMtA0ZKGy07ZaGy0DNlobLTtloTLQNeGs0XhpUDtFoyrSRaMi0GFSjKlZVaMqUGqpTuysnncJCpaRs8KjqcAk4+ANaKlSndzFnUYT4CRv/TYfxoOPLoNzH7dvOPPsHx88Yps0BX2gQfMEfvq2dtd4VtoksUd4sxMqM6mNFYAKcetlgflmuZBvk0lx607p5PbSn7qmgrlQKIFFWUu83RpP85j+tbSj70dYfePoi8zcQ/C2kY/ZHQVyq09ttLml/m4pG/RiYj5gVMZN72jx/zcxb9C0lH3kFce/wB/VkmfR4LiQ93EI41Px4iR8qBWWxF3L1QRjxkcD7FyfsqS6bu/hi9a6kMmOZUfRp8TnJ+YqrtX39XcgxaW8MI8XZpmHuPqr8war7X9r73Us+m3Msin8Ti4Y+RyPolwufPFB6B2i3o6bo6GK04Z5Rnhit8cAP58o9UcxzxxHyqjdtt4F3rTYuH4LcHKQRkiMc+Rbn67eZ88AZqKUqB5pOqTWUqy2kjxTL7LI2D7j3EHwPI99Xdsbv0RwI9ZTgbp6REpZD5vEMsvdzXOc9BVC0qD1++nWGsp2sRjkz/TQOOLP5xXqfJhUc1Hdw687WVWHcsg4T+suQfkK82WGoS2r8dtLJFJjHFHI0bY/SUg1PtF306lbYEzRXC/+LHhseTx8PPzOaCZ3myl3D7UDkeKYk+4Sa5E9q0f84jKfzkK/vFdfTfwgIj/AI3ZyJ5xTLJn6rBcfM1I7TfVpcg9d5o/J7dj9zioK9IFaMKtGPeXos3+cxfXtpV+/GKL/wButF/1i1/4f/5oKlYCspbM/sKzfoqT+6rWk3maND/nMX1LeVvuRmhR73tLeRI4pZHZ3WNOG3kAyxAHNwMDnQVddadLEoaWKREJ4VZ4mUE4zgEjmeRpky1cm9xM2SHwuU+1JBVQstA1ZaEy07ZaEy0DRloTLTploTLQNuGlReGlQPEWjotYRaOi0CRaMi0kWjItAlSpdu0T+XDyhkP3R/Gowi1L92q/y0/7O/3koIZ+Ek38uth4WhPzlf8Auqoatn8I/wDylB/sS/8Auy1U1BP90mw0OuyXC3UkqCJI2TsigyWLA54lPhVgT7ibKQOlteTCZcBgxik4CRleNFCkZGD1HKuR+DT/AD97/VQ/eergttMghuLy6tV47yTgS5Ha4y0UK9lHz5JlSh+sDQeRte0iTT7mW3uMdrE5RsHIPgw8iCD8anG6XdymurPJdPLHDGVjjMZUFpCCWGWU9Bw/rCohtdq0l/fXE86dnK8p4o+eU4fVCHIByAoB5DmOgr0psVs7Lp2hLBbgLevbPL63qgXEyEjjI/Jyq+5KCl97W7xNCMDWzyyQyh1YycJKyLggZUAYIP7Jrjbs9mI9Zv1t7hnSMxSPmMqGyoGPaBH2Vf29rRGv9FlDKO3iRbpQOeHjGZAOXP1DIPiKp3cD/llP9nm/cKBhvY2Nh0O5iitnkdXg7VjKVJB42XA4VHLlUw3f7obTVdOgupprhZJBJxKjR8I4JXQYyhPRR300/CR/x+2/2P8A5r1NtiLWSfZIR24Jme1u0hAIBLmaYKASRjnQRXarcS0MLSaZO0rqpbsZUAZsdeB15Z8iOfjVa7C6EmpajBazl0SRnVymA44Y2blxAjqvhXpzdxp9zZ6ZDHqbE3C8Zfik7QqpclVZ8nOAR3kDp3VRew86TbVK8GDE9/dvER04GExXHwIoJ7PuO06LHaXdwuenFLAucdcZjqlptIjGpm1VmMPp5tVfILFO24A2QMZxz6Yr09ttNboYfS9NmvyRIYzFYR3IixwcXEXI4OLI9/CfCvMumpw6tEOAx41FB2bLwsmJx6hX8UjpjuxQXNNuL0+Ph47q5Us3BHxSQjiYgkKuY+ZwDyHgarfehu5bQTG8cna2shKqxUK6OBnhYDkcjmCPA8h3+j9odJt730dLznwXST2y8ZXimjSRlHLrheM4/Nqm/wAI3WZTLBaNFw26/wAoSXOe1YgrgcvV4csCOZ9YHkMZCJbr93ba87s7mK0jIWRwMuzHnwJnkOXMk9Mjkc1L9r90mn2dncT297KHt0LSB2ilHH0WMhApVmYhRk9T0oW4vXLmztropaS3FmJUZzBwtMshTB4Y2I7UYVcgHIyORzysXanZGx1Wxmne3FvNJA05lMXYTqwXiBnAwWwQMq2enjggPKtO9IfhuIT4TRn5OKaU503+ei/rU+8KD1XvTXOnnymjP24/jVPcNXJvP/yc/wDWRffFU+FoG7LQmWnTLQmWgastBZadMtCZaBtw0qIRSoHyLR0WtEFHRaDdFoyLWqLR0Wg2Ralm7rle/wC5cfalRhFqTbBnhvU80cfs5/hQQn8JFf5fbHxs8fKV/wC+qiq5/wAJaLFxZt4wyr+q6n+1VMUEp2E25m0J5Wto4nMqqrdqGIHCSRjhYeNdzT98N7b3VzcLHAfSTE0kTCTs1aKNYwyevkEqozzOcDwquqlm77Y4azJMJJ1ghhh7aV2AJxnAABZQB15k8uXjQMNoNpDf33pjwQpIWR5Y1V+ykZCObKWJ9YAA4IzzPUk1JNe3xajexdnxRwesG47YSRScu7i7Q8j/AAqL7VbOy6XOYp1fh5NC7RNGHUqrAgN3gMAQCcHIya41BYmk75NRtoFhbsZwAwL3CSSSMGJOHbtBxdce4CoxshtRJo936TbpGzhHQK/EUw/XowPL31wq3hiaRgqAsxOFVQSST0AA60Ei252ym1yZJblI0ZIuyURBgCOItk8THnzrv7Lb3rvSrSO1ght2jj4+FnWQseN2c5w4HVj3Uy0vdfezgNII4Qe6RzxY/RQHHuOKabZbEtpEcbvMsnG5QBUK4wM5yTzoH+0+9jUNThaGRo4oXBWVYEKl1PVWZmLYPQgEZHI1GNmNcfTLuK5hVWkjLFVfPCeJWXngg9GPfTzY7Zk6tK8aSLGyx9pllLZHEBjkfMV377dPdx5MLwyDHIB2Rj8GXH20Hb//AL5ff6vafqy//ZVby6y73puyq9qbo3ZXnwcZk7THXOM+dA1PTJbOQx3MbRyDnhhjI8QehHmKaUFi69vhvb3sCY4I2gukuo2jWTJZFdeFuJzlSHYEUz223mTa3AIbu3txwuJIpEEgdD0OCXIwRyII8O8CoNXV2a0KXU7lILdWJZlDsqFgilgC7Y6AZ7yB050Ej2D3m3OhxmGKOKS3MhkZWUq3EQASHXyUdQelPdtN713qsDQIiW8DjEwjYs7jvUueinwAGehJBIprvP2Lg0cWptZJW7eN2kjmXEiFCozjgUhSWIGVHsnr3QSgVPNGTiuYR4zxj5uKZ12Njo+PUbNfG9t1+cyCg9Pb0D/3e3nLEP2s/wAKqVRyq1N674sUHjcoPkrn+FVcg5UAWWgsKdMKC4oGrChOKcuKC4oG5FKtyKVA/QUdBQkFOEFAVBR0FDQUdBQERa7myTcF7Cfziv6yMP41x0FdDSn4J4m8JoyfcGGfsoGP4S9tmKxk/JknjP11jI+4fnVD16T/AAh7MyaSjj+ju43b9FkkT97LXmygVWxssY9lrCO/nXj1O8RlsI2J7OOA8JMsoU5IPqNgcyCoGPWIqerz356Ibuxsr2zHHbxwBX4eYWKRUMbjH4vLB94oLB2h0uz2nsXijmhlIwYpomV+ym4cg4ByM55qT0PjzHlrXdIl0+4kt7peGaNuFh3HvDKe8EYIPgale6nbh9GuOALEYLiaBLh5MqUUMRxhx0ADseYPTu55uHePsjbbQxwzwSxAxuUmu1kRo1gTiMocg4YqegzyJOcDNB5kq6N0ezqQ2wupFBnl4uzJHNIwSOXgWIJz4YqJbwNobeZIdP0aPFhA+RIVHaTzEFTITjPefDOegAAFyaVZC2giiXpHEkf6qgE/ZQOqq/flJhLRe4tO36oiH9qrQqqN+TetaDynPzMX91BytzD41Bx42sg/bjP8KuyqL3QycOpqPyoZV/Z4v7NXpQcHbXRYb60kW4KrwKZI5T/RsB7RP5Pj5e6vO0iFGKt1BIPMHmOvMV6kmhEisjjKMpRx4hhgj5Gqh0q4tdKuOy1K3SSwurcW9y3Zjjilt5HheSIjmPWTjIHP1wRzABCvLa3aZ1jiUtI7qkagZLMxwoA8SSBXqTYTZy32YsAbySKOZ+FryZ3VFL4PDGrNjIXmAO85PfUf3Z7vIdMu5bt5FntxGr6bcZXs+zfi42Zs8pAMDuGGJGckLDt+G3fp0r2ESxGCG4SQTLJxl2ERBAxyXBdgevNffQOn1uPa+S4s50QXameXRbkLwFkQllhlB7igznyJxkc6fdCpIYEMCQwIwQR1BHdVu/g+7LvJdG/lXht4kdIGPLikcFWK+SqWBPiw8DistprlZ726ki5xvdTSRn81pGK/YRQc2pXurtu21myUjOLgSf8ADBf+zUUqxtwdn2uso3+igml+aiP/AJlBb+9yX6G3XxmZ/wBVCP7dV6o5VNN7U2Z7ZPyY5HP12UD7hqHgcqADiguKcuKA4oG7igsKcOKC4oAEUq2xSoH6CjoKClHSgOgpwgoKUdKA6CjqPD4UFKcJQS/eZbem6FdY/wBVFyP93wy/uWvJ1exdnwt1YCOTmpjeCQeXNcfqkV5BvrVoJXjk5OkjRuPzkYg/aKAFWluz3rnTIvRdRRprPmImUBnjDdUKnk6czy6jJ6jAFW0qC7NRuNlJCZcPxH1jDFHdRgnwC4CL8CBS2S20tdV1GGyeEW2lLn0G2GAkk4YMhuce3k5YLnHHjPEedUnW0blSCpIYEFSDggjoQe40F87yNm7STWrR7Zh6W0yyahCg4gFT11lkx7BbAXn7WQfEmXVwNh7UpZpLIS9xcAXVzI3NneUcQyfIEDFdHU9YhtOH0hwpckRqFZnYjrwooLHHLu7xQPqqPfg/01sPCKQ/Nh/dVkprkbexHdN+jpl4f+VUX2w0GLVZEeVNRTgTgATSbog+sTk5i86Cu9178Oq2/n2gPxher/qqdN0Gy0mdLmSS+QRNxHtdOmROfq4ZinLPFU2tdtLObHZyOQe/0W4x8W7PA+dBIKrvaTS7aa4Q6gWSyh1RluXUMcR3FvFN6xXmqmUhS3dxGpzp+pQ3QJtpEkAOG4GBIPgw6g++ortVciMX6uQImFoJie5J1eHi+qVVvq0Er2+vYNn4FmjRTbTSC3uLHhXsZlZTxOi9I2CjmQOFs4YEkMIVZT7JuRMyvGx9bsJFu2CnrghOJT7uIioBt5tc2q+iJk9nb2UMPPvmMadu/wAWAX3ID31FKC3t4G9tJ7c2WixmG2Kdk8nCIz2fQpFGvsKRyyeeDjAqoaVKgVXX+DVYZlvJyPZjihU4/LZmYD9RPmKpSvTP4P8ApnYaQJD1nuJJRy/FXEYHzRj8aDlbxLjtdSYf6OKOP7C/9uuKRyrfUrn0i7nk6hp3K/ohiE/ZArDUAHFAejvQXoAPQHpw9AegEaVZpUD1KcJTZKcJQOUpwlNkpwhoHKU4SmyGnCGgmmwVzyljPiJF+PJv3L86oHfPpPoes3GBhJSt1H59oPXP/EElXJsxd9jdRk+y30TfW6ftcNR78JHReOG2u0HNHa3lIGfVccUZJ7gCrD3uKChKVKlQKlSpUHpXZWXjsbVh32sPz7Ncj51x7PeLZaXLczXHHLdNcPaxRxBS0UFvgesWICh5DI3LORw/k8g7pL/t9NRT7UUrxH3ZDr9j4+FRHeTZf916XLGh4S1+ZmCk+u1wp9Zsd54sA+HKgng3+2nfbXPzj/8AlXV0be1Hqj9jpdtI90RkLcTQ28YXIBYvxMzdfZVSfd1rzLVo7pNLDLCZFHFPq9r6M7IDw+gpLcSlSefrAqnLxPhigsPaxEgEc20sklyxJa20+0gk9G4lKZz/AKVhxA5kZRgnC08tN5IWEyf4MvorKPhV5DAqrGnTi7MHJVRzPCDgVM7le1Z1iY8XqRzfSshQYLBo+RHF6w8M8snlio3Ds5cOMpfanCTg/TNZyjPmqoce7pQN9roITJZX1qFzLKIJZUwBLBNC7RlvyvpFix3jiNV/tyocamp/1OwPynkOftqx95UfBZ2oB9nUrEZwBnEqjoOQ9wqBajD293qK/i8OmxOe4DtOOTPuQk0FLahamCWSNubJI8ZPmjEH91N6c6lddvNLKeXaSvJj9Nif402oFSpUqDKKWICgkk4AAyST0AFevY4f8D6OqAjigsljB6Ay8AXPxc/bXnPdFonp+r26kZjjb0qX9GLBXPkX4B8avfevf8FvFAOssnEw/MjwfvFPlQV1YpgU4esQLgVl6AL0B6M9BegC9AejPQXoB0qwTSoHaGnCGmqGnCGgdIacIaaIacIaB2ho6GmiGnCGgdKfDr1FTjXdPXW9Kki5cU0B4c9FmXmp+Eij5VBEapfsJf4Lwsf/ABI/sDj9x+dB5QljKMVcEMCVYEYIIOCCO41pVkb9dmfQNSM0YxBdAzDA5CUY7YfEkP8AX8qregVKlSoLN3I6hwzXEBPtIsyDzQ8LfY4/VqxN0m0TG4vNMmUYgmnlt2z1jeckqQevN8g+B8qozYbVBZahBIxwnH2chzgcMgKEnyHFn4VaunGK22mhdo4pYruLEUhCv2c0YI4om7mzGoOP9JQXOdPi69lHn+rX+6oXqc0N3qWntbyxp6JPfC5gJRWUCNk4yAfV5qCAR6yycXdXfTXJZNPguIbd3nmhhdYlI9RpUDEuWK+qufecedM4LKM2kcGpwT3PCeN3ubdLgtISSW4Yy4T2mAHRV5DkKB/pur2jyn0WeKWSdwxEcwlOViwDhSeBeGPryGcd7c+3XHluEdcmG4RU4TGUidW9X2QFj9Yj81hg+Bp3dagLa2ee4zwRwNPLhCp4UQs2EJJBwDyzQQredM8z6ckXAbc6mhlYOSxkgEjcAUDHCDG2TnqAMdagu2Oo+hWuoP0luroW8OOpRII43Pw4ZB7yKnm294kuo2MYYYiguL+T1uQUqsUbHy9eTn5VQe8HaT/Cd2TH/i8eY7cYxkZ9Z8eLHn7gKCMUqVKgVKlT7Q9Ke/uYreAZklkWNfAZPNj5AZJ8gaC9vwdNn+xtZrxx6079lD/VxE8RHvfI/wB2KDtxqPpeoPwnKRfQJ71J4z+sWHwFWJfyR6JpgWHksMKw24Pe+OFCfHn6x+NVDZp3nmTzJPUnvNA76ChOaIxoLmgG5oDmiOaC5oBuaC5ojmguaDQmlWpNKgcoaOhpmjU4RqB2hpwjUzRqOjUDxGo6NTNGoyNQPUandldtBIkie0rBh5+I+IyPjXORqMrUE13g7Opr+lssWDLwi4s26YkUHCnwyCynwznurydIhUkMCGBIYEYII6gjuNeqdhdX4WNvIeTEtAfzurL8evz8arPf3sT6NN6fbL9BKwF0APYmP45x0D/e/SFBUFKn2kaPPfSdnZwySvyyI0LYz3sRyUeZ5Va+ye4mWTD6tKIk6mGEh5Pc0nNV+HFQVPo+kzX8yw2kbSzN7KqPmSeigeJ5Cp/cQG0sPRXLRaxYXPbRgdV47iIBlboVImRvq56Vf2haBaaRCVtI0hjAzI5PM475JG5n4nlVVby9orLULxIbB0luWs7q2klj9niKrJbp2g9v6SPljIHGfGgszYPUDNZRxygrdW6LaXkbY4kliUKTgfisAHBHIhhR5dGuDKzrqFyqFywi7G0KqD+KCYOLA6cznxJ615q0LeReW2pemyuZWcKl0nJVkjUABcAYBAGQcdfHJBtO+3+Wax5t7a5eXuWTs4l+LqzH7KCzrSylSTikuJJI+EqI2jhUZJHrFlQMSMEdQOZ5Hljl7fzj0CaAAvPcxSWltGGVWeSSNhnLEAKoy5J6BT15AwuDfxYmDjkhuFnxgwhUYZ8pMgcPmQD5VD9JEu1d695qQxZxHgtoAx4PHhz34GCzcuIkdAMABW9lMYLsGYXU9xJBo9jIAQjqgCOY8D+bX1vW6Hsy3fXA3gbtLnRWLgGayz6s6L7PlKo9g+fQ8ueeQnGsbSxJDHfWK/4hqHYgDhVXQr2cqxkZAVkcYOO7pVn7KbaWesx5tZFLlfpIJMLKvLmGQ9R5jI86DyBSr0ptluXtL7MlifRZzzwq5gY+cf4n1cDyNUftZsPeaOf5ZF9GThJkPHE3uYdPcwB8qCN1en4POyOA+oTrzPFDZ5Hd0lkHx9Qe5/Gqt2C2Vk1q9SCPIj9u5kH4kQPrH3noPMjuzXqDXtQj0WxAhULwosFpH3ZAwvvAAyfd4mghe83WPSLhbeM/Rw85PAykdPqry97N4VHYxgU2t1LEs5JYksxPUknJJ8yacsaDVjQWNbM1BZqDVzQXNbsaCxoNHNBc1uxoLmg1JpVoTWaAqNR0amSNR0ageI1HRqZI1HRqB6jUZGpkjUZXoHqvRVemSvRlegeLIQQVJDAgqR1BHMEVY+lXkWsWjxXKq2U7K6jPQ5HtDwB6g9xHlVYK9PNM1J7SUSw+0OTA9GU9VP8A14UFababPXWzN4yQTTJE+Wtpo5GjLoD0YoR6y5wR5g9CK5v/AG71LGPTrr/zD5+ec16b1TTrXaOxMcoyjcweXaQygciPBhn3EHvBrzFtrsjPotyYboZU5aCUD1JEB6r4Ecsr1GfAgkOXqGrT3WPSZpZcdO1meTHu4iabQymNgyEhlYMpHIgg5BHxrSlQWVpGkWW0EB7PFtqYJklA5o5OOJgn5BPPA5qT3jGYRcaHKt16LGUmm4+BexcOpbybljHfnGMHNc5HKnKkg8xkHHUYP2V29kNXhsJzPNHI8qLm2CSBF4+h7TlnhwT0+RzyCaWG7i3s1STV5izMwVIIVY8TfkDhBdz+iB76kOpwySxG29FNvbRej3EtulzHG8lq7SB4pT7MLkLxlSx5HmQTUHvd6NzMAGhtsqeJWCyhlbBHEjCTKnBI5dxNRnUtoJ7lSjvwxFi5ijUIhYnJZlX22yM5bJ86Dv7ZbRQSRPbafGscDXXpEixn6NeGNY0jU/j8l4i3QsTjI5mGqxByORHMEVilQdZNp71Rhby6C+AupQPlxU3toZ9QnSNO0muJGCICxZmPdzY9PM8hzNBsLKS5kSK3RnldgsaKMkk+Ar01ur3cpokXa3HC9+6/SN1WJT1jQ/vbv93UOlu/2Ri2fsiGK9sV7W9m6AlQeQJ/EUE4+J76r/ajXG1O5L8xAuUt1PcvexHi3I/Id1dbb7az01jb2p/kyn6Rx/SsD0HigPzPPoBmMwpwigKvIVqzVhmoTNQJmoTNSZqEzUGGahM1JmoTNQYZqCxrLNQmagWaxQ+Ks0GUajo1MkajK1A9R6Mr0yV6Mr0D1XoqvTJXoqvQPVeiq9Mleiq9A9V63D0zV63D0HY0fWJLGXtITyPKRCfVceB8D4Hu+YNgzRWe0VoY51Dp+MjcpInwcMp6qeuGHI8xzGRVUh6NZ3slvIJIGKSDoR3jwI6EeRoIbvC3Y3OjMZEBmsc+rMq80HcJlHs/pdDy6E4qB16y2f24iuh2d5wxSkcJJ/mnz4E+znwPzNRvbXctbXuZNNItZzz4OHMDH9Ec4/q5H5tB5xpVIdp9ir3SSfTYGWPOBKvrxHngYdeQz4HB8qj1AqVKn+j6NPfydnZwySycshELYz3seijzOBQMK7eyuyt1q83ZWUZYjHaOfVjjB73fu93MnHIGrS2M3FsxWTWZOFeR9HhbLHpykl6DvGFz5MKtS5v7LQoFjQJEgGY4IlHG3nw9+fym+JoOZsDu/ttAiL5D3JT6e4fAwo5lUB9hPtPeeQAju222pu8wWRIt+ksnMGTxVfBP3+7rydptq59TPCfo7fOViU9fAyH8Y+XQeHfXHjTFBmGPFELVoWobPQbs1DZq0Z6Gz0GzNQmatWahs1BlmoTNWGahM1AmahM1JmoTNQZ4qVB4qzQao9GV6ZK9FV6B8r0VXpkr0VXoHqvRVemSvRVegeq9EV6ZK9EV6B6r1uHpkHrcPQPRJWwkpmJK2ElA6Y5rr6LtRc2OBE/FEP6OTLL9XvX4HHlXA7Ss8dBammbw7accN2rQsRhsjtIz8QM/MCm2p7udI1dS8Mcasf6S0kVME+KrlM+9arQtWEYqcoSrdxUkH4EUFhaPua0yz9ecSTkHOZ5cIPqoFBHvzXcl2p07TI+ztzHwj2YrWNSP2cIPiaqO6uZJv56SSTw45Gf7xNCAFBM9a3jXE+VtVECdOL25CPeRhfgD76iDkuxaRizk5ZmYsxPiSeZrTipF6AoOKwXoJetC9AYvQy9CL1oXoCs9DZ6GXobPQbs9DZ60Z6Gz0GzNQ2atWehM9BszUJmrVmobNQbcVKg8VKg1WirSpUBVoq1mlQEWirSpUBFrcVmlQbitxSpUGwrYUqVBsK2pUqBVmlSoMUqVKg1NYNYpUGDWhrNKgGa0NKlQaNWhrFKg0ahtSpUA2oTUqVANqE1KlQa0qVKg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4" name="Picture 34" descr="Oakland Raiders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10400" y="4876800"/>
            <a:ext cx="1920240" cy="1600200"/>
          </a:xfrm>
          <a:prstGeom prst="rect">
            <a:avLst/>
          </a:prstGeom>
          <a:noFill/>
        </p:spPr>
      </p:pic>
      <p:pic>
        <p:nvPicPr>
          <p:cNvPr id="20516" name="Picture 36" descr="http://cdn3.sportngin.com/attachments/photo/1762/1987/Bengals_Logo1_medium.jpg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04800" y="5029200"/>
            <a:ext cx="1228725" cy="1228725"/>
          </a:xfrm>
          <a:prstGeom prst="rect">
            <a:avLst/>
          </a:prstGeom>
          <a:noFill/>
        </p:spPr>
      </p:pic>
      <p:pic>
        <p:nvPicPr>
          <p:cNvPr id="20518" name="Picture 38" descr="http://www.nationalsportsbeat.com/images/logos/nfl/Arizona_Cardinals_Helmet.jpg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239000" y="228600"/>
            <a:ext cx="1554480" cy="1295400"/>
          </a:xfrm>
          <a:prstGeom prst="rect">
            <a:avLst/>
          </a:prstGeom>
          <a:noFill/>
        </p:spPr>
      </p:pic>
      <p:pic>
        <p:nvPicPr>
          <p:cNvPr id="20520" name="Picture 40" descr="http://usatftw.files.wordpress.com/2013/09/ram-classic-hel-34-lf-rgb1.jpg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657600" y="5181600"/>
            <a:ext cx="1423358" cy="1066800"/>
          </a:xfrm>
          <a:prstGeom prst="rect">
            <a:avLst/>
          </a:prstGeom>
          <a:noFill/>
        </p:spPr>
      </p:pic>
      <p:pic>
        <p:nvPicPr>
          <p:cNvPr id="20522" name="Picture 42" descr="http://2.bp.blogspot.com/-gDzH00jbkJ4/TnDCh3dd4RI/AAAAAAAAAJU/R0YeorMkU3Q/s1600/Carolina+Panthers+Concept+Helmet.JPG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257800" y="1828800"/>
            <a:ext cx="1600200" cy="1238135"/>
          </a:xfrm>
          <a:prstGeom prst="rect">
            <a:avLst/>
          </a:prstGeom>
          <a:noFill/>
        </p:spPr>
      </p:pic>
      <p:pic>
        <p:nvPicPr>
          <p:cNvPr id="20524" name="Picture 44" descr="http://e08595.medialib.glogster.com/media/2c/2ce742d611ae8e07186065dd2a44b844bee99129f2447a73a433b4ec5b5573e7/minnesota-vikings-07-jpg.jpg">
            <a:hlinkClick r:id="rId34" action="ppaction://hlinksldjump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581400" y="762000"/>
            <a:ext cx="1563154" cy="1171576"/>
          </a:xfrm>
          <a:prstGeom prst="rect">
            <a:avLst/>
          </a:prstGeom>
          <a:noFill/>
        </p:spPr>
      </p:pic>
      <p:pic>
        <p:nvPicPr>
          <p:cNvPr id="20526" name="Picture 46" descr="http://www.logostage.com/logos/Miami_Dolphins.png">
            <a:hlinkClick r:id="rId36" action="ppaction://hlinksldjump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133600" y="609600"/>
            <a:ext cx="1027828" cy="1181100"/>
          </a:xfrm>
          <a:prstGeom prst="rect">
            <a:avLst/>
          </a:prstGeom>
          <a:noFill/>
        </p:spPr>
      </p:pic>
      <p:pic>
        <p:nvPicPr>
          <p:cNvPr id="20528" name="Picture 48" descr="http://img3.findthebest.com/sites/default/files/711/media/images/t2/Kansas_City_Chiefs_63258.png">
            <a:hlinkClick r:id="rId38" action="ppaction://hlinksldjump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1828800" y="3505200"/>
            <a:ext cx="1371600" cy="1057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1415534"/>
            <a:ext cx="845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War censorship, ad campaigns and movies all worked together during World War II to: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promote the war effort.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preserve freedom of the press.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make all Americans hate immigrants.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create panic in the Second Red Scare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752600" y="2667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57200" y="1308557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Geneva Convention: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established rules for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humane treatment of      	prisoners of war.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called for the extermination of all Jews in 	Europe.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formed the League of Nations.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officially ended World War II.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533400" y="22098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42160" y="3246120"/>
          <a:ext cx="5654041" cy="1783080"/>
        </p:xfrm>
        <a:graphic>
          <a:graphicData uri="http://schemas.openxmlformats.org/drawingml/2006/table">
            <a:tbl>
              <a:tblPr/>
              <a:tblGrid>
                <a:gridCol w="25400"/>
                <a:gridCol w="2504440"/>
                <a:gridCol w="25400"/>
                <a:gridCol w="3098801"/>
              </a:tblGrid>
              <a:tr h="8915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a.</a:t>
                      </a: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Oliver Hill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John Smith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15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Dubois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Clarence Thomas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981200" y="1288703"/>
            <a:ext cx="4800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What African American lawyer led the Virginia NAACP Legal Defense Team?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676400" y="3124200"/>
            <a:ext cx="5334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11-13_files/i018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1866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581400" y="1261646"/>
            <a:ext cx="441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Who was the first female astronaut in the U.S. ?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3124200"/>
          <a:ext cx="5257800" cy="2027721"/>
        </p:xfrm>
        <a:graphic>
          <a:graphicData uri="http://schemas.openxmlformats.org/drawingml/2006/table">
            <a:tbl>
              <a:tblPr/>
              <a:tblGrid>
                <a:gridCol w="28248"/>
                <a:gridCol w="2486352"/>
                <a:gridCol w="25400"/>
                <a:gridCol w="2717800"/>
              </a:tblGrid>
              <a:tr h="915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a.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Sabrina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Andropov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Sandra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Day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     O’Connor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5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Sally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MacCauliff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 Sally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Ride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5943600" y="4038600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pic>
        <p:nvPicPr>
          <p:cNvPr id="33793" name="Picture 1" descr="11-13_files/i032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16668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05200" y="1143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What future Supreme Court justice headed the NAACP Defense Team?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4191000"/>
          <a:ext cx="5486400" cy="1318260"/>
        </p:xfrm>
        <a:graphic>
          <a:graphicData uri="http://schemas.openxmlformats.org/drawingml/2006/table">
            <a:tbl>
              <a:tblPr/>
              <a:tblGrid>
                <a:gridCol w="330506"/>
                <a:gridCol w="2726673"/>
                <a:gridCol w="247879"/>
                <a:gridCol w="2181342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. 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Thurgood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Marshall   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Antonio Scalia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2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Sally Ride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Earl Warren</a:t>
                      </a:r>
                      <a:endParaRPr lang="en-US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-Point Star 5"/>
          <p:cNvSpPr/>
          <p:nvPr/>
        </p:nvSpPr>
        <p:spPr>
          <a:xfrm>
            <a:off x="1905000" y="4191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76400" y="914400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systematic and purposeful destruction of a racial, political, or cultural group: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429000"/>
          <a:ext cx="6781800" cy="1600200"/>
        </p:xfrm>
        <a:graphic>
          <a:graphicData uri="http://schemas.openxmlformats.org/drawingml/2006/table">
            <a:tbl>
              <a:tblPr/>
              <a:tblGrid>
                <a:gridCol w="330819"/>
                <a:gridCol w="3192193"/>
                <a:gridCol w="446821"/>
                <a:gridCol w="2811967"/>
              </a:tblGrid>
              <a:tr h="933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a.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Holocaust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c.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genocide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b.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Mass murder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d.</a:t>
                      </a:r>
                      <a:endParaRPr lang="en-US" sz="28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Final solution</a:t>
                      </a:r>
                      <a:endParaRPr lang="en-US" sz="2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5-Point Star 4"/>
          <p:cNvSpPr/>
          <p:nvPr/>
        </p:nvSpPr>
        <p:spPr>
          <a:xfrm>
            <a:off x="4267200" y="31242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9144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law that set up the first peacetime draft in American history: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438400"/>
            <a:ext cx="5257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smtClean="0"/>
              <a:t>Patriot Act</a:t>
            </a:r>
          </a:p>
          <a:p>
            <a:pPr marL="514350" indent="-514350"/>
            <a:endParaRPr lang="en-US" sz="2800" dirty="0"/>
          </a:p>
          <a:p>
            <a:pPr marL="514350" indent="-514350">
              <a:buAutoNum type="alphaLcPeriod" startAt="2"/>
            </a:pPr>
            <a:r>
              <a:rPr lang="en-US" sz="2800" dirty="0" smtClean="0"/>
              <a:t>Selective Service Act</a:t>
            </a:r>
          </a:p>
          <a:p>
            <a:pPr marL="514350" indent="-514350">
              <a:buAutoNum type="alphaLcPeriod" startAt="2"/>
            </a:pPr>
            <a:endParaRPr lang="en-US" sz="2800" dirty="0"/>
          </a:p>
          <a:p>
            <a:pPr marL="514350" indent="-514350">
              <a:buAutoNum type="alphaLcPeriod" startAt="3"/>
            </a:pPr>
            <a:r>
              <a:rPr lang="en-US" sz="2800" dirty="0" smtClean="0"/>
              <a:t>War Act</a:t>
            </a:r>
          </a:p>
          <a:p>
            <a:pPr marL="514350" indent="-514350"/>
            <a:endParaRPr lang="en-US" sz="2800" dirty="0"/>
          </a:p>
          <a:p>
            <a:pPr marL="514350" indent="-514350"/>
            <a:r>
              <a:rPr lang="en-US" sz="2800" dirty="0" smtClean="0"/>
              <a:t>d.  Nationalism Act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1828800" y="3352800"/>
            <a:ext cx="6858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533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attack of these two islands brought American soldiers closer to Japan than ever.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4384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smtClean="0"/>
              <a:t>Hiroshima &amp; Nagasaki</a:t>
            </a:r>
          </a:p>
          <a:p>
            <a:pPr marL="514350" indent="-514350">
              <a:buAutoNum type="alphaLcPeriod"/>
            </a:pPr>
            <a:endParaRPr lang="en-US" sz="2800" dirty="0"/>
          </a:p>
          <a:p>
            <a:pPr marL="514350" indent="-514350">
              <a:buAutoNum type="alphaLcPeriod" startAt="2"/>
            </a:pPr>
            <a:r>
              <a:rPr lang="en-US" sz="2800" dirty="0" smtClean="0"/>
              <a:t>Iwo Jima &amp; Okinawa</a:t>
            </a:r>
          </a:p>
          <a:p>
            <a:pPr marL="514350" indent="-514350"/>
            <a:endParaRPr lang="en-US" sz="2800" dirty="0"/>
          </a:p>
          <a:p>
            <a:pPr marL="514350" indent="-514350">
              <a:buAutoNum type="alphaLcPeriod" startAt="3"/>
            </a:pPr>
            <a:r>
              <a:rPr lang="en-US" sz="2800" dirty="0" smtClean="0"/>
              <a:t>Midway &amp; Pearl Harbor</a:t>
            </a:r>
          </a:p>
          <a:p>
            <a:pPr marL="514350" indent="-514350"/>
            <a:endParaRPr lang="en-US" sz="2800" dirty="0"/>
          </a:p>
          <a:p>
            <a:pPr marL="514350" indent="-514350"/>
            <a:r>
              <a:rPr lang="en-US" sz="2800" dirty="0" smtClean="0"/>
              <a:t>d.  El Alamein &amp; Stalingrad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2209800" y="33528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9144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the President when the Berlin Wall fell?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2590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President Nixon</a:t>
            </a:r>
          </a:p>
          <a:p>
            <a:pPr marL="514350" indent="-514350">
              <a:buAutoNum type="alphaLcPeriod" startAt="2"/>
            </a:pPr>
            <a:r>
              <a:rPr lang="en-US" sz="3200" dirty="0" smtClean="0"/>
              <a:t>President George W. Bush</a:t>
            </a:r>
          </a:p>
          <a:p>
            <a:pPr marL="514350" indent="-514350">
              <a:buAutoNum type="alphaLcPeriod" startAt="3"/>
            </a:pPr>
            <a:r>
              <a:rPr lang="en-US" sz="3200" dirty="0" smtClean="0"/>
              <a:t>President Regan</a:t>
            </a:r>
          </a:p>
          <a:p>
            <a:pPr marL="514350" indent="-514350"/>
            <a:r>
              <a:rPr lang="en-US" sz="3200" dirty="0" smtClean="0"/>
              <a:t>d.  President George H.W. Bush</a:t>
            </a:r>
            <a:endParaRPr lang="en-US" sz="3200" dirty="0"/>
          </a:p>
        </p:txBody>
      </p:sp>
      <p:sp>
        <p:nvSpPr>
          <p:cNvPr id="7" name="5-Point Star 6"/>
          <p:cNvSpPr/>
          <p:nvPr/>
        </p:nvSpPr>
        <p:spPr>
          <a:xfrm>
            <a:off x="1981200" y="41148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British defeated the Germans here, making this battle a turning point of WW2 in the Middle East.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200400"/>
            <a:ext cx="441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dirty="0" smtClean="0"/>
              <a:t>Battle of Midway</a:t>
            </a:r>
          </a:p>
          <a:p>
            <a:pPr marL="514350" indent="-514350">
              <a:buAutoNum type="alphaLcPeriod" startAt="2"/>
            </a:pPr>
            <a:r>
              <a:rPr lang="en-US" sz="2800" dirty="0" smtClean="0"/>
              <a:t>Battle of Stalingrad</a:t>
            </a:r>
          </a:p>
          <a:p>
            <a:pPr marL="514350" indent="-514350">
              <a:buAutoNum type="alphaLcPeriod" startAt="3"/>
            </a:pPr>
            <a:r>
              <a:rPr lang="en-US" sz="2800" dirty="0" smtClean="0"/>
              <a:t>Battle of El Alamein</a:t>
            </a:r>
          </a:p>
          <a:p>
            <a:pPr marL="514350" indent="-514350"/>
            <a:r>
              <a:rPr lang="en-US" sz="2800" dirty="0" smtClean="0"/>
              <a:t>d.  Battle of Normandy</a:t>
            </a:r>
            <a:endParaRPr lang="en-US" sz="2800" dirty="0"/>
          </a:p>
        </p:txBody>
      </p:sp>
      <p:sp>
        <p:nvSpPr>
          <p:cNvPr id="5" name="5-Point Star 4"/>
          <p:cNvSpPr/>
          <p:nvPr/>
        </p:nvSpPr>
        <p:spPr>
          <a:xfrm>
            <a:off x="2209800" y="4191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1295400"/>
            <a:ext cx="8229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triggered the actual beginning of World War II in 1939?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British blockade of German ports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Germany's invasion of the Soviet Union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the invasion of Poland by Germany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France's denouncement of the Munich Conference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143000" y="31242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0" y="8382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commander of the Allied forces at the D-Day invasion…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743200"/>
            <a:ext cx="5257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McCarthy</a:t>
            </a:r>
          </a:p>
          <a:p>
            <a:pPr marL="514350" indent="-514350">
              <a:buAutoNum type="alphaLcPeriod" startAt="2"/>
            </a:pPr>
            <a:r>
              <a:rPr lang="en-US" sz="3200" dirty="0" smtClean="0"/>
              <a:t>Winston Churchill</a:t>
            </a:r>
          </a:p>
          <a:p>
            <a:pPr marL="514350" indent="-514350">
              <a:buAutoNum type="alphaLcPeriod" startAt="3"/>
            </a:pPr>
            <a:r>
              <a:rPr lang="en-US" sz="3200" dirty="0" smtClean="0"/>
              <a:t>Dwight D. Eisenhower</a:t>
            </a:r>
          </a:p>
          <a:p>
            <a:pPr marL="514350" indent="-514350"/>
            <a:r>
              <a:rPr lang="en-US" sz="3200" dirty="0" smtClean="0"/>
              <a:t>d.  Franklin D. Roosevelt</a:t>
            </a:r>
            <a:endParaRPr lang="en-US" sz="3200" dirty="0"/>
          </a:p>
        </p:txBody>
      </p:sp>
      <p:sp>
        <p:nvSpPr>
          <p:cNvPr id="5" name="5-Point Star 4"/>
          <p:cNvSpPr/>
          <p:nvPr/>
        </p:nvSpPr>
        <p:spPr>
          <a:xfrm>
            <a:off x="1981200" y="38862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1411070"/>
            <a:ext cx="8534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the first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two years of World War II, Germany conquered France, overran most of Europe, and attacked ________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from the air.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Britain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Switzerland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Czechoslovakia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Sweden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219200" y="266700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1000" y="914400"/>
            <a:ext cx="8382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event turned America from a position of neutrality to one of active support for the Allied cause in World War II?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Battle of Britain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invasion of Norway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attack on Pearl Harbor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invasion of the Soviet Union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62200" y="31242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1242537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Allied strategy used to win the war in the Pacific was: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invading China.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island hopping.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blitzkrieg.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use of kamikazes.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362200" y="2590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820579"/>
            <a:ext cx="71628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Which of the following battles was a major turning point in the North African campaign?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El Alamein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Stalingrad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Midway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Dunkirk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971800" y="2590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581561"/>
            <a:ext cx="83058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military action paved the way for the liberation of France and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then western Europe?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latin typeface="Arial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“island-hopping”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Battle of the Bulge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D-Day Invasion at Normandy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Battle of Dunkirk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7432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1219200"/>
            <a:ext cx="7848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Tuskegee airmen were an all______ unit that fought in World War II.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Asian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Italian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Native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African American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743200" y="41910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870228"/>
            <a:ext cx="8458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Ensuring that essential products were available for the war effort  required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________ on the home front.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retooling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war bonds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rationing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prohibition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667000" y="3886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2D7ZYWXH\MC910217444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410200"/>
            <a:ext cx="921715" cy="909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618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kpoore</dc:creator>
  <cp:lastModifiedBy>amcdonough</cp:lastModifiedBy>
  <cp:revision>22</cp:revision>
  <dcterms:created xsi:type="dcterms:W3CDTF">2014-05-22T14:21:17Z</dcterms:created>
  <dcterms:modified xsi:type="dcterms:W3CDTF">2014-06-03T16:58:15Z</dcterms:modified>
</cp:coreProperties>
</file>