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0" r:id="rId33"/>
    <p:sldId id="288" r:id="rId34"/>
    <p:sldId id="291" r:id="rId35"/>
    <p:sldId id="289"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9A8A4-08E9-4796-8642-4D042E403822}"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18D11-D26F-483C-97B4-25448D148A2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9A8A4-08E9-4796-8642-4D042E403822}"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18D11-D26F-483C-97B4-25448D148A2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9A8A4-08E9-4796-8642-4D042E403822}"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18D11-D26F-483C-97B4-25448D148A2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9A8A4-08E9-4796-8642-4D042E403822}"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18D11-D26F-483C-97B4-25448D148A2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9A8A4-08E9-4796-8642-4D042E403822}"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18D11-D26F-483C-97B4-25448D148A2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9A8A4-08E9-4796-8642-4D042E403822}" type="datetimeFigureOut">
              <a:rPr lang="en-US" smtClean="0"/>
              <a:t>12/19/2014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18D11-D26F-483C-97B4-25448D148A2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9A8A4-08E9-4796-8642-4D042E403822}" type="datetimeFigureOut">
              <a:rPr lang="en-US" smtClean="0"/>
              <a:t>12/19/2014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18D11-D26F-483C-97B4-25448D148A2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9A8A4-08E9-4796-8642-4D042E403822}" type="datetimeFigureOut">
              <a:rPr lang="en-US" smtClean="0"/>
              <a:t>12/19/2014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18D11-D26F-483C-97B4-25448D148A2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9A8A4-08E9-4796-8642-4D042E403822}" type="datetimeFigureOut">
              <a:rPr lang="en-US" smtClean="0"/>
              <a:t>12/19/2014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18D11-D26F-483C-97B4-25448D148A2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9A8A4-08E9-4796-8642-4D042E403822}" type="datetimeFigureOut">
              <a:rPr lang="en-US" smtClean="0"/>
              <a:t>12/19/2014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18D11-D26F-483C-97B4-25448D148A2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9A8A4-08E9-4796-8642-4D042E403822}" type="datetimeFigureOut">
              <a:rPr lang="en-US" smtClean="0"/>
              <a:t>12/19/2014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18D11-D26F-483C-97B4-25448D148A2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9A8A4-08E9-4796-8642-4D042E403822}" type="datetimeFigureOut">
              <a:rPr lang="en-US" smtClean="0"/>
              <a:t>12/19/2014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18D11-D26F-483C-97B4-25448D148A2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Layout" Target="../slideLayouts/slideLayout7.xml"/><Relationship Id="rId1" Type="http://schemas.openxmlformats.org/officeDocument/2006/relationships/audio" Target="file:///E:\Game%20sounds\speedyGonzales1.mp3" TargetMode="External"/><Relationship Id="rId5" Type="http://schemas.openxmlformats.org/officeDocument/2006/relationships/image" Target="../media/image13.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Layout" Target="../slideLayouts/slideLayout7.xml"/><Relationship Id="rId1" Type="http://schemas.openxmlformats.org/officeDocument/2006/relationships/audio" Target="file:///E:\Game%20sounds\donotknow.mp3" TargetMode="External"/><Relationship Id="rId5" Type="http://schemas.openxmlformats.org/officeDocument/2006/relationships/image" Target="../media/image1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audio" Target="file:///E:\Game%20sounds\thankyou.mp3" TargetMode="External"/><Relationship Id="rId5" Type="http://schemas.openxmlformats.org/officeDocument/2006/relationships/image" Target="../media/image15.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Layout" Target="../slideLayouts/slideLayout7.xml"/><Relationship Id="rId1" Type="http://schemas.openxmlformats.org/officeDocument/2006/relationships/audio" Target="file:///E:\Game%20sounds\who%20discovered%20america.mp3" TargetMode="External"/><Relationship Id="rId5" Type="http://schemas.openxmlformats.org/officeDocument/2006/relationships/image" Target="../media/image16.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Layout" Target="../slideLayouts/slideLayout7.xml"/><Relationship Id="rId1" Type="http://schemas.openxmlformats.org/officeDocument/2006/relationships/audio" Target="file:///E:\Game%20sounds\daffy7.mp3" TargetMode="External"/><Relationship Id="rId5" Type="http://schemas.openxmlformats.org/officeDocument/2006/relationships/image" Target="../media/image17.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audio" Target="file:///E:\Game%20sounds\wrong.mp3" TargetMode="External"/><Relationship Id="rId5" Type="http://schemas.openxmlformats.org/officeDocument/2006/relationships/image" Target="../media/image18.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file:///E:\Game%20sounds\elmerslaugh.mp3" TargetMode="External"/><Relationship Id="rId5" Type="http://schemas.openxmlformats.org/officeDocument/2006/relationships/slide" Target="slide4.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Layout" Target="../slideLayouts/slideLayout7.xml"/><Relationship Id="rId1" Type="http://schemas.openxmlformats.org/officeDocument/2006/relationships/audio" Target="file:///E:\Game%20sounds\thisisfun.mp3" TargetMode="External"/><Relationship Id="rId5" Type="http://schemas.openxmlformats.org/officeDocument/2006/relationships/image" Target="../media/image20.jpe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Layout" Target="../slideLayouts/slideLayout7.xml"/><Relationship Id="rId1" Type="http://schemas.openxmlformats.org/officeDocument/2006/relationships/audio" Target="file:///E:\Game%20sounds\lost1.mp3" TargetMode="External"/><Relationship Id="rId5" Type="http://schemas.openxmlformats.org/officeDocument/2006/relationships/image" Target="../media/image21.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Layout" Target="../slideLayouts/slideLayout7.xml"/><Relationship Id="rId1" Type="http://schemas.openxmlformats.org/officeDocument/2006/relationships/audio" Target="file:///E:\Game%20sounds\bullyshot.mp3" TargetMode="External"/><Relationship Id="rId5" Type="http://schemas.openxmlformats.org/officeDocument/2006/relationships/image" Target="../media/image22.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Layout" Target="../slideLayouts/slideLayout7.xml"/><Relationship Id="rId1" Type="http://schemas.openxmlformats.org/officeDocument/2006/relationships/audio" Target="file:///E:\Game%20sounds\fussing.mp3" TargetMode="External"/><Relationship Id="rId5" Type="http://schemas.openxmlformats.org/officeDocument/2006/relationships/image" Target="../media/image23.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Layout" Target="../slideLayouts/slideLayout7.xml"/><Relationship Id="rId1" Type="http://schemas.openxmlformats.org/officeDocument/2006/relationships/audio" Target="file:///E:\Game%20sounds\genie.mp3" TargetMode="External"/><Relationship Id="rId5" Type="http://schemas.openxmlformats.org/officeDocument/2006/relationships/image" Target="../media/image24.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Layout" Target="../slideLayouts/slideLayout7.xml"/><Relationship Id="rId1" Type="http://schemas.openxmlformats.org/officeDocument/2006/relationships/audio" Target="file:///E:\Game%20sounds\nincompoop.mp3" TargetMode="External"/><Relationship Id="rId5" Type="http://schemas.openxmlformats.org/officeDocument/2006/relationships/image" Target="../media/image25.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Layout" Target="../slideLayouts/slideLayout7.xml"/><Relationship Id="rId1" Type="http://schemas.openxmlformats.org/officeDocument/2006/relationships/audio" Target="file:///E:\Game%20sounds\threebears.mp3" TargetMode="External"/><Relationship Id="rId5" Type="http://schemas.openxmlformats.org/officeDocument/2006/relationships/image" Target="../media/image26.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file:///E:\Game%20sounds\fault.mp3" TargetMode="External"/><Relationship Id="rId5" Type="http://schemas.openxmlformats.org/officeDocument/2006/relationships/slide" Target="slide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Layout" Target="../slideLayouts/slideLayout7.xml"/><Relationship Id="rId1" Type="http://schemas.openxmlformats.org/officeDocument/2006/relationships/audio" Target="file:///E:\Game%20sounds\baddream.mp3" TargetMode="External"/><Relationship Id="rId5" Type="http://schemas.openxmlformats.org/officeDocument/2006/relationships/image" Target="../media/image27.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Layout" Target="../slideLayouts/slideLayout7.xml"/><Relationship Id="rId1" Type="http://schemas.openxmlformats.org/officeDocument/2006/relationships/audio" Target="file:///E:\Game%20sounds\breakfast.mp3" TargetMode="External"/><Relationship Id="rId5" Type="http://schemas.openxmlformats.org/officeDocument/2006/relationships/image" Target="../media/image29.jpe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Layout" Target="../slideLayouts/slideLayout7.xml"/><Relationship Id="rId1" Type="http://schemas.openxmlformats.org/officeDocument/2006/relationships/audio" Target="file:///E:\Game%20sounds\begone.mp3" TargetMode="External"/><Relationship Id="rId5" Type="http://schemas.openxmlformats.org/officeDocument/2006/relationships/image" Target="../media/image30.jpe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Layout" Target="../slideLayouts/slideLayout7.xml"/><Relationship Id="rId1" Type="http://schemas.openxmlformats.org/officeDocument/2006/relationships/audio" Target="file:///E:\Game%20sounds\bugsbunny2.mp3" TargetMode="External"/><Relationship Id="rId5" Type="http://schemas.openxmlformats.org/officeDocument/2006/relationships/image" Target="../media/image32.jpe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Layout" Target="../slideLayouts/slideLayout7.xml"/><Relationship Id="rId1" Type="http://schemas.openxmlformats.org/officeDocument/2006/relationships/audio" Target="file:///E:\Game%20sounds\attitude.mp3" TargetMode="External"/><Relationship Id="rId5" Type="http://schemas.openxmlformats.org/officeDocument/2006/relationships/image" Target="../media/image34.jpe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Layout" Target="../slideLayouts/slideLayout7.xml"/><Relationship Id="rId1" Type="http://schemas.openxmlformats.org/officeDocument/2006/relationships/audio" Target="file:///E:\Game%20sounds\aslan.mp3" TargetMode="External"/><Relationship Id="rId5" Type="http://schemas.openxmlformats.org/officeDocument/2006/relationships/image" Target="../media/image36.jpe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Layout" Target="../slideLayouts/slideLayout7.xml"/><Relationship Id="rId1" Type="http://schemas.openxmlformats.org/officeDocument/2006/relationships/audio" Target="file:///E:\Game%20sounds\cabin.mp3" TargetMode="External"/><Relationship Id="rId5" Type="http://schemas.openxmlformats.org/officeDocument/2006/relationships/image" Target="../media/image37.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6.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slide" Target="slide42.xml"/></Relationships>
</file>

<file path=ppt/slides/_rels/slide4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Layout" Target="../slideLayouts/slideLayout7.xml"/><Relationship Id="rId1" Type="http://schemas.openxmlformats.org/officeDocument/2006/relationships/audio" Target="file:///E:\Game%20sounds\firsttry.mp3" TargetMode="External"/><Relationship Id="rId5" Type="http://schemas.openxmlformats.org/officeDocument/2006/relationships/image" Target="../media/image40.jpe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Layout" Target="../slideLayouts/slideLayout7.xml"/><Relationship Id="rId1" Type="http://schemas.openxmlformats.org/officeDocument/2006/relationships/audio" Target="file:///E:\Game%20sounds\fault1.mp3" TargetMode="External"/><Relationship Id="rId5" Type="http://schemas.openxmlformats.org/officeDocument/2006/relationships/image" Target="../media/image41.jpe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Layout" Target="../slideLayouts/slideLayout7.xml"/><Relationship Id="rId1" Type="http://schemas.openxmlformats.org/officeDocument/2006/relationships/audio" Target="file:///E:\Game%20sounds\speedyGonzales2.mp3" TargetMode="External"/><Relationship Id="rId5" Type="http://schemas.openxmlformats.org/officeDocument/2006/relationships/image" Target="../media/image43.jpe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Layout" Target="../slideLayouts/slideLayout7.xml"/><Relationship Id="rId1" Type="http://schemas.openxmlformats.org/officeDocument/2006/relationships/audio" Target="file:///E:\Game%20sounds\tension.mp3" TargetMode="External"/><Relationship Id="rId5" Type="http://schemas.openxmlformats.org/officeDocument/2006/relationships/image" Target="../media/image44.jpe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file:///E:\Game%20sounds\goodshot.mp3" TargetMode="External"/><Relationship Id="rId5" Type="http://schemas.openxmlformats.org/officeDocument/2006/relationships/slide" Target="slide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audio" Target="file:///E:\Game%20sounds\daffy6.mp3" TargetMode="External"/><Relationship Id="rId5" Type="http://schemas.openxmlformats.org/officeDocument/2006/relationships/slide" Target="slide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audio" Target="file:///E:\Game%20sounds\awesome.mp3" TargetMode="External"/><Relationship Id="rId5" Type="http://schemas.openxmlformats.org/officeDocument/2006/relationships/slide" Target="slide10.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7.xml"/><Relationship Id="rId1" Type="http://schemas.openxmlformats.org/officeDocument/2006/relationships/audio" Target="file:///E:\Game%20sounds\mistake.mp3" TargetMode="Externa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381000"/>
            <a:ext cx="7772400" cy="3219450"/>
          </a:xfrm>
          <a:solidFill>
            <a:schemeClr val="accent1">
              <a:lumMod val="60000"/>
              <a:lumOff val="40000"/>
            </a:schemeClr>
          </a:solidFill>
        </p:spPr>
        <p:txBody>
          <a:bodyPr rtlCol="0">
            <a:normAutofit fontScale="90000"/>
          </a:bodyPr>
          <a:lstStyle/>
          <a:p>
            <a:pPr fontAlgn="auto">
              <a:spcAft>
                <a:spcPts val="0"/>
              </a:spcAft>
              <a:defRPr/>
            </a:pPr>
            <a:r>
              <a:rPr lang="en-US" dirty="0">
                <a:latin typeface="Arial Black" pitchFamily="34" charset="0"/>
              </a:rPr>
              <a:t>This group of colonists provided the troops for the American Army, led by George Washington, also of Virginia. </a:t>
            </a:r>
          </a:p>
        </p:txBody>
      </p:sp>
      <p:sp>
        <p:nvSpPr>
          <p:cNvPr id="7" name="TextBox 6"/>
          <p:cNvSpPr txBox="1"/>
          <p:nvPr/>
        </p:nvSpPr>
        <p:spPr>
          <a:xfrm>
            <a:off x="1752600" y="4038600"/>
            <a:ext cx="4114800" cy="369332"/>
          </a:xfrm>
          <a:prstGeom prst="rect">
            <a:avLst/>
          </a:prstGeom>
          <a:noFill/>
        </p:spPr>
        <p:txBody>
          <a:bodyPr wrap="square" rtlCol="0">
            <a:spAutoFit/>
          </a:bodyPr>
          <a:lstStyle/>
          <a:p>
            <a:r>
              <a:rPr lang="en-US" dirty="0" smtClean="0"/>
              <a:t>loyalist</a:t>
            </a:r>
            <a:endParaRPr lang="en-US" dirty="0"/>
          </a:p>
        </p:txBody>
      </p:sp>
      <p:sp>
        <p:nvSpPr>
          <p:cNvPr id="9" name="Oval 8">
            <a:hlinkClick r:id="rId2" action="ppaction://hlinksldjump"/>
          </p:cNvPr>
          <p:cNvSpPr/>
          <p:nvPr/>
        </p:nvSpPr>
        <p:spPr>
          <a:xfrm>
            <a:off x="990600" y="5105400"/>
            <a:ext cx="685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hlinkClick r:id="rId3" action="ppaction://hlinksldjump"/>
          </p:cNvPr>
          <p:cNvSpPr/>
          <p:nvPr/>
        </p:nvSpPr>
        <p:spPr>
          <a:xfrm>
            <a:off x="4876800" y="5105400"/>
            <a:ext cx="685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hlinkClick r:id="rId3" action="ppaction://hlinksldjump"/>
          </p:cNvPr>
          <p:cNvSpPr/>
          <p:nvPr/>
        </p:nvSpPr>
        <p:spPr>
          <a:xfrm>
            <a:off x="914400" y="4038600"/>
            <a:ext cx="685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hlinkClick r:id="rId3" action="ppaction://hlinksldjump"/>
          </p:cNvPr>
          <p:cNvSpPr/>
          <p:nvPr/>
        </p:nvSpPr>
        <p:spPr>
          <a:xfrm>
            <a:off x="4876800" y="4038600"/>
            <a:ext cx="685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28800" y="5181600"/>
            <a:ext cx="1752600" cy="369332"/>
          </a:xfrm>
          <a:prstGeom prst="rect">
            <a:avLst/>
          </a:prstGeom>
          <a:noFill/>
        </p:spPr>
        <p:txBody>
          <a:bodyPr wrap="square" rtlCol="0">
            <a:spAutoFit/>
          </a:bodyPr>
          <a:lstStyle/>
          <a:p>
            <a:r>
              <a:rPr lang="en-US" dirty="0" smtClean="0"/>
              <a:t>Patriots</a:t>
            </a:r>
            <a:endParaRPr lang="en-US" dirty="0"/>
          </a:p>
        </p:txBody>
      </p:sp>
      <p:sp>
        <p:nvSpPr>
          <p:cNvPr id="14" name="TextBox 13"/>
          <p:cNvSpPr txBox="1"/>
          <p:nvPr/>
        </p:nvSpPr>
        <p:spPr>
          <a:xfrm>
            <a:off x="5715000" y="4114800"/>
            <a:ext cx="1676400" cy="369332"/>
          </a:xfrm>
          <a:prstGeom prst="rect">
            <a:avLst/>
          </a:prstGeom>
          <a:noFill/>
        </p:spPr>
        <p:txBody>
          <a:bodyPr wrap="square" rtlCol="0">
            <a:spAutoFit/>
          </a:bodyPr>
          <a:lstStyle/>
          <a:p>
            <a:r>
              <a:rPr lang="en-US" dirty="0" smtClean="0"/>
              <a:t>Britain</a:t>
            </a:r>
            <a:endParaRPr lang="en-US" dirty="0"/>
          </a:p>
        </p:txBody>
      </p:sp>
      <p:sp>
        <p:nvSpPr>
          <p:cNvPr id="15" name="TextBox 14"/>
          <p:cNvSpPr txBox="1"/>
          <p:nvPr/>
        </p:nvSpPr>
        <p:spPr>
          <a:xfrm>
            <a:off x="5638800" y="5105400"/>
            <a:ext cx="1752600" cy="369332"/>
          </a:xfrm>
          <a:prstGeom prst="rect">
            <a:avLst/>
          </a:prstGeom>
          <a:noFill/>
        </p:spPr>
        <p:txBody>
          <a:bodyPr wrap="square" rtlCol="0">
            <a:spAutoFit/>
          </a:bodyPr>
          <a:lstStyle/>
          <a:p>
            <a:r>
              <a:rPr lang="en-US" dirty="0" smtClean="0"/>
              <a:t>France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95400" y="228600"/>
            <a:ext cx="6705600" cy="2743200"/>
          </a:xfrm>
          <a:prstGeom prst="rect">
            <a:avLst/>
          </a:prstGeom>
          <a:solidFill>
            <a:srgbClr val="FFC000"/>
          </a:solidFill>
        </p:spPr>
        <p:txBody>
          <a:bodyPr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They also argued that a national Bill of Rights would be redundant, because the Constitution itself protected basic rights, and because most states already had bills of rights that clearly defined basic rights that the governments could not abolish.</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Oval 2">
            <a:hlinkClick r:id="rId2" action="ppaction://hlinksldjump"/>
          </p:cNvPr>
          <p:cNvSpPr/>
          <p:nvPr/>
        </p:nvSpPr>
        <p:spPr>
          <a:xfrm>
            <a:off x="762000" y="3810000"/>
            <a:ext cx="990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hlinkClick r:id="rId3" action="ppaction://hlinksldjump"/>
          </p:cNvPr>
          <p:cNvSpPr/>
          <p:nvPr/>
        </p:nvSpPr>
        <p:spPr>
          <a:xfrm>
            <a:off x="838200" y="5029200"/>
            <a:ext cx="990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hlinkClick r:id="rId3" action="ppaction://hlinksldjump"/>
          </p:cNvPr>
          <p:cNvSpPr/>
          <p:nvPr/>
        </p:nvSpPr>
        <p:spPr>
          <a:xfrm>
            <a:off x="4800600" y="5029200"/>
            <a:ext cx="990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hlinkClick r:id="rId3" action="ppaction://hlinksldjump"/>
          </p:cNvPr>
          <p:cNvSpPr/>
          <p:nvPr/>
        </p:nvSpPr>
        <p:spPr>
          <a:xfrm>
            <a:off x="4724400" y="3810000"/>
            <a:ext cx="990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28800" y="3962400"/>
            <a:ext cx="2209800" cy="381000"/>
          </a:xfrm>
          <a:prstGeom prst="rect">
            <a:avLst/>
          </a:prstGeom>
          <a:noFill/>
        </p:spPr>
        <p:txBody>
          <a:bodyPr wrap="square" rtlCol="0">
            <a:spAutoFit/>
          </a:bodyPr>
          <a:lstStyle/>
          <a:p>
            <a:r>
              <a:rPr lang="en-US" dirty="0" smtClean="0"/>
              <a:t>Federalist</a:t>
            </a:r>
            <a:endParaRPr lang="en-US" dirty="0"/>
          </a:p>
        </p:txBody>
      </p:sp>
      <p:sp>
        <p:nvSpPr>
          <p:cNvPr id="8" name="TextBox 7"/>
          <p:cNvSpPr txBox="1"/>
          <p:nvPr/>
        </p:nvSpPr>
        <p:spPr>
          <a:xfrm>
            <a:off x="5867400" y="3962400"/>
            <a:ext cx="1981200" cy="369332"/>
          </a:xfrm>
          <a:prstGeom prst="rect">
            <a:avLst/>
          </a:prstGeom>
          <a:noFill/>
        </p:spPr>
        <p:txBody>
          <a:bodyPr wrap="square" rtlCol="0">
            <a:spAutoFit/>
          </a:bodyPr>
          <a:lstStyle/>
          <a:p>
            <a:r>
              <a:rPr lang="en-US" dirty="0" smtClean="0"/>
              <a:t>Anti-Federalist</a:t>
            </a:r>
            <a:endParaRPr lang="en-US" dirty="0"/>
          </a:p>
        </p:txBody>
      </p:sp>
      <p:sp>
        <p:nvSpPr>
          <p:cNvPr id="9" name="TextBox 8"/>
          <p:cNvSpPr txBox="1"/>
          <p:nvPr/>
        </p:nvSpPr>
        <p:spPr>
          <a:xfrm>
            <a:off x="1905000" y="5181600"/>
            <a:ext cx="1524000" cy="369332"/>
          </a:xfrm>
          <a:prstGeom prst="rect">
            <a:avLst/>
          </a:prstGeom>
          <a:noFill/>
        </p:spPr>
        <p:txBody>
          <a:bodyPr wrap="square" rtlCol="0">
            <a:spAutoFit/>
          </a:bodyPr>
          <a:lstStyle/>
          <a:p>
            <a:r>
              <a:rPr lang="en-US" dirty="0" smtClean="0"/>
              <a:t>Loyalist</a:t>
            </a:r>
            <a:endParaRPr lang="en-US" dirty="0"/>
          </a:p>
        </p:txBody>
      </p:sp>
      <p:sp>
        <p:nvSpPr>
          <p:cNvPr id="10" name="TextBox 9"/>
          <p:cNvSpPr txBox="1"/>
          <p:nvPr/>
        </p:nvSpPr>
        <p:spPr>
          <a:xfrm>
            <a:off x="5867400" y="5105400"/>
            <a:ext cx="1752600" cy="381000"/>
          </a:xfrm>
          <a:prstGeom prst="rect">
            <a:avLst/>
          </a:prstGeom>
          <a:noFill/>
        </p:spPr>
        <p:txBody>
          <a:bodyPr wrap="square" rtlCol="0">
            <a:spAutoFit/>
          </a:bodyPr>
          <a:lstStyle/>
          <a:p>
            <a:r>
              <a:rPr lang="en-US" dirty="0" smtClean="0"/>
              <a:t>Patriots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a:hlinkClick r:id="rId3" action="ppaction://hlinksldjump"/>
          </p:cNvPr>
          <p:cNvSpPr/>
          <p:nvPr/>
        </p:nvSpPr>
        <p:spPr>
          <a:xfrm>
            <a:off x="7848600" y="5791200"/>
            <a:ext cx="914400" cy="838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peedyGonzales1.mp3">
            <a:hlinkClick r:id="" action="ppaction://media"/>
          </p:cNvPr>
          <p:cNvPicPr>
            <a:picLocks noRot="1" noChangeAspect="1"/>
          </p:cNvPicPr>
          <p:nvPr>
            <a:audioFile r:link="rId1"/>
          </p:nvPr>
        </p:nvPicPr>
        <p:blipFill>
          <a:blip r:embed="rId4" cstate="print"/>
          <a:stretch>
            <a:fillRect/>
          </a:stretch>
        </p:blipFill>
        <p:spPr>
          <a:xfrm>
            <a:off x="762000" y="1524000"/>
            <a:ext cx="609600" cy="609600"/>
          </a:xfrm>
          <a:prstGeom prst="rect">
            <a:avLst/>
          </a:prstGeom>
        </p:spPr>
      </p:pic>
      <p:pic>
        <p:nvPicPr>
          <p:cNvPr id="25602" name="Picture 2" descr="http://static.comicvine.com/uploads/scale_super/11113/111131358/3367144-clip-art-speedy-gonzales-716677.jpg"/>
          <p:cNvPicPr>
            <a:picLocks noChangeAspect="1" noChangeArrowheads="1"/>
          </p:cNvPicPr>
          <p:nvPr/>
        </p:nvPicPr>
        <p:blipFill>
          <a:blip r:embed="rId5" cstate="print"/>
          <a:srcRect/>
          <a:stretch>
            <a:fillRect/>
          </a:stretch>
        </p:blipFill>
        <p:spPr bwMode="auto">
          <a:xfrm>
            <a:off x="1828800" y="1600200"/>
            <a:ext cx="6096000" cy="35538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a:hlinkClick r:id="rId3" action="ppaction://hlinksldjump"/>
          </p:cNvPr>
          <p:cNvSpPr/>
          <p:nvPr/>
        </p:nvSpPr>
        <p:spPr>
          <a:xfrm>
            <a:off x="7696200" y="5867400"/>
            <a:ext cx="9144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donotknow.mp3">
            <a:hlinkClick r:id="" action="ppaction://media"/>
          </p:cNvPr>
          <p:cNvPicPr>
            <a:picLocks noRot="1" noChangeAspect="1"/>
          </p:cNvPicPr>
          <p:nvPr>
            <a:audioFile r:link="rId1"/>
          </p:nvPr>
        </p:nvPicPr>
        <p:blipFill>
          <a:blip r:embed="rId4" cstate="print"/>
          <a:stretch>
            <a:fillRect/>
          </a:stretch>
        </p:blipFill>
        <p:spPr>
          <a:xfrm>
            <a:off x="1143000" y="838200"/>
            <a:ext cx="685800" cy="685800"/>
          </a:xfrm>
          <a:prstGeom prst="rect">
            <a:avLst/>
          </a:prstGeom>
        </p:spPr>
      </p:pic>
      <p:pic>
        <p:nvPicPr>
          <p:cNvPr id="24578" name="Picture 2" descr="http://bigcinemas.files.wordpress.com/2011/02/matt1.jpg?w=300&amp;h=193"/>
          <p:cNvPicPr>
            <a:picLocks noChangeAspect="1" noChangeArrowheads="1"/>
          </p:cNvPicPr>
          <p:nvPr/>
        </p:nvPicPr>
        <p:blipFill>
          <a:blip r:embed="rId5" cstate="print"/>
          <a:srcRect/>
          <a:stretch>
            <a:fillRect/>
          </a:stretch>
        </p:blipFill>
        <p:spPr bwMode="auto">
          <a:xfrm>
            <a:off x="1524000" y="1524000"/>
            <a:ext cx="6480924"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38200" y="457200"/>
            <a:ext cx="7086600" cy="2862322"/>
          </a:xfrm>
          <a:prstGeom prst="rect">
            <a:avLst/>
          </a:prstGeom>
          <a:solidFill>
            <a:srgbClr val="FF0000"/>
          </a:solidFill>
          <a:ln w="9525">
            <a:noFill/>
            <a:miter lim="800000"/>
            <a:headEnd/>
            <a:tailEnd/>
          </a:ln>
        </p:spPr>
        <p:txBody>
          <a:bodyPr wrap="square">
            <a:spAutoFit/>
          </a:bodyPr>
          <a:lstStyle/>
          <a:p>
            <a:r>
              <a:rPr lang="en-US" sz="3600" dirty="0">
                <a:latin typeface="Calibri" pitchFamily="34" charset="0"/>
              </a:rPr>
              <a:t>James Madison consulted these documents when drafting the amendments that eventually became the United States Bill of Rights.</a:t>
            </a:r>
          </a:p>
        </p:txBody>
      </p:sp>
      <p:sp>
        <p:nvSpPr>
          <p:cNvPr id="3" name="Oval 2">
            <a:hlinkClick r:id="rId2" action="ppaction://hlinksldjump"/>
          </p:cNvPr>
          <p:cNvSpPr/>
          <p:nvPr/>
        </p:nvSpPr>
        <p:spPr>
          <a:xfrm>
            <a:off x="1143000" y="3733800"/>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715000" y="3657600"/>
            <a:ext cx="2362200" cy="923330"/>
          </a:xfrm>
          <a:prstGeom prst="rect">
            <a:avLst/>
          </a:prstGeom>
        </p:spPr>
        <p:txBody>
          <a:bodyPr wrap="square">
            <a:spAutoFit/>
          </a:bodyPr>
          <a:lstStyle/>
          <a:p>
            <a:r>
              <a:rPr lang="en-US" dirty="0" smtClean="0">
                <a:latin typeface="Calibri" pitchFamily="34" charset="0"/>
              </a:rPr>
              <a:t>VA Declaration of Rights  and  VA Statute of Religious Freedom</a:t>
            </a:r>
            <a:endParaRPr lang="en-US" dirty="0">
              <a:latin typeface="Calibri" pitchFamily="34" charset="0"/>
            </a:endParaRPr>
          </a:p>
        </p:txBody>
      </p:sp>
      <p:sp>
        <p:nvSpPr>
          <p:cNvPr id="5" name="Oval 4">
            <a:hlinkClick r:id="rId2" action="ppaction://hlinksldjump"/>
          </p:cNvPr>
          <p:cNvSpPr/>
          <p:nvPr/>
        </p:nvSpPr>
        <p:spPr>
          <a:xfrm>
            <a:off x="1143000" y="5029200"/>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hlinkClick r:id="rId3" action="ppaction://hlinksldjump"/>
          </p:cNvPr>
          <p:cNvSpPr/>
          <p:nvPr/>
        </p:nvSpPr>
        <p:spPr>
          <a:xfrm>
            <a:off x="4724400" y="3657600"/>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hlinkClick r:id="rId2" action="ppaction://hlinksldjump"/>
          </p:cNvPr>
          <p:cNvSpPr/>
          <p:nvPr/>
        </p:nvSpPr>
        <p:spPr>
          <a:xfrm>
            <a:off x="4800600" y="4953000"/>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81200" y="3657600"/>
            <a:ext cx="2362200" cy="923330"/>
          </a:xfrm>
          <a:prstGeom prst="rect">
            <a:avLst/>
          </a:prstGeom>
          <a:noFill/>
        </p:spPr>
        <p:txBody>
          <a:bodyPr wrap="square" rtlCol="0">
            <a:spAutoFit/>
          </a:bodyPr>
          <a:lstStyle/>
          <a:p>
            <a:r>
              <a:rPr lang="en-US" dirty="0" smtClean="0"/>
              <a:t>VA Declaration of Rights and the Constitution</a:t>
            </a:r>
            <a:endParaRPr lang="en-US" dirty="0"/>
          </a:p>
        </p:txBody>
      </p:sp>
      <p:sp>
        <p:nvSpPr>
          <p:cNvPr id="9" name="TextBox 8"/>
          <p:cNvSpPr txBox="1"/>
          <p:nvPr/>
        </p:nvSpPr>
        <p:spPr>
          <a:xfrm>
            <a:off x="2057400" y="4876800"/>
            <a:ext cx="1752600" cy="1200329"/>
          </a:xfrm>
          <a:prstGeom prst="rect">
            <a:avLst/>
          </a:prstGeom>
          <a:noFill/>
        </p:spPr>
        <p:txBody>
          <a:bodyPr wrap="square" rtlCol="0">
            <a:spAutoFit/>
          </a:bodyPr>
          <a:lstStyle/>
          <a:p>
            <a:r>
              <a:rPr lang="en-US" dirty="0" smtClean="0"/>
              <a:t>Articles of Confederation &amp; VA Declaration of Rights</a:t>
            </a:r>
            <a:endParaRPr lang="en-US" dirty="0"/>
          </a:p>
        </p:txBody>
      </p:sp>
      <p:sp>
        <p:nvSpPr>
          <p:cNvPr id="10" name="TextBox 9"/>
          <p:cNvSpPr txBox="1"/>
          <p:nvPr/>
        </p:nvSpPr>
        <p:spPr>
          <a:xfrm>
            <a:off x="5867400" y="4953000"/>
            <a:ext cx="1676400" cy="1200329"/>
          </a:xfrm>
          <a:prstGeom prst="rect">
            <a:avLst/>
          </a:prstGeom>
          <a:noFill/>
        </p:spPr>
        <p:txBody>
          <a:bodyPr wrap="square" rtlCol="0">
            <a:spAutoFit/>
          </a:bodyPr>
          <a:lstStyle/>
          <a:p>
            <a:r>
              <a:rPr lang="en-US" dirty="0" smtClean="0"/>
              <a:t>VA Statute of Religious Freedom &amp; the Constitution</a:t>
            </a:r>
            <a:endParaRPr lang="en-US" dirty="0"/>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a:hlinkClick r:id="rId3" action="ppaction://hlinksldjump"/>
          </p:cNvPr>
          <p:cNvSpPr/>
          <p:nvPr/>
        </p:nvSpPr>
        <p:spPr>
          <a:xfrm>
            <a:off x="7467600" y="5791200"/>
            <a:ext cx="990600" cy="762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hankyou.mp3">
            <a:hlinkClick r:id="" action="ppaction://media"/>
          </p:cNvPr>
          <p:cNvPicPr>
            <a:picLocks noRot="1" noChangeAspect="1"/>
          </p:cNvPicPr>
          <p:nvPr>
            <a:audioFile r:link="rId1"/>
          </p:nvPr>
        </p:nvPicPr>
        <p:blipFill>
          <a:blip r:embed="rId4" cstate="print"/>
          <a:stretch>
            <a:fillRect/>
          </a:stretch>
        </p:blipFill>
        <p:spPr>
          <a:xfrm>
            <a:off x="762000" y="838200"/>
            <a:ext cx="685800" cy="685800"/>
          </a:xfrm>
          <a:prstGeom prst="rect">
            <a:avLst/>
          </a:prstGeom>
        </p:spPr>
      </p:pic>
      <p:pic>
        <p:nvPicPr>
          <p:cNvPr id="28674" name="Picture 2" descr="http://t2.gstatic.com/images?q=tbn:ANd9GcSgPO5xPWUtZM6i7C3yAL53weGKCOee22UfFzCb1k5fRaG3aZQU"/>
          <p:cNvPicPr>
            <a:picLocks noChangeAspect="1" noChangeArrowheads="1"/>
          </p:cNvPicPr>
          <p:nvPr/>
        </p:nvPicPr>
        <p:blipFill>
          <a:blip r:embed="rId5" cstate="print"/>
          <a:srcRect/>
          <a:stretch>
            <a:fillRect/>
          </a:stretch>
        </p:blipFill>
        <p:spPr bwMode="auto">
          <a:xfrm>
            <a:off x="990600" y="1524000"/>
            <a:ext cx="7217267" cy="403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a:hlinkClick r:id="rId3" action="ppaction://hlinksldjump"/>
          </p:cNvPr>
          <p:cNvSpPr/>
          <p:nvPr/>
        </p:nvSpPr>
        <p:spPr>
          <a:xfrm>
            <a:off x="7162800" y="5791200"/>
            <a:ext cx="8382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who discovered america.mp3">
            <a:hlinkClick r:id="" action="ppaction://media"/>
          </p:cNvPr>
          <p:cNvPicPr>
            <a:picLocks noRot="1" noChangeAspect="1"/>
          </p:cNvPicPr>
          <p:nvPr>
            <a:audioFile r:link="rId1"/>
          </p:nvPr>
        </p:nvPicPr>
        <p:blipFill>
          <a:blip r:embed="rId4" cstate="print"/>
          <a:stretch>
            <a:fillRect/>
          </a:stretch>
        </p:blipFill>
        <p:spPr>
          <a:xfrm>
            <a:off x="838200" y="990600"/>
            <a:ext cx="1066800" cy="1066800"/>
          </a:xfrm>
          <a:prstGeom prst="rect">
            <a:avLst/>
          </a:prstGeom>
        </p:spPr>
      </p:pic>
      <p:pic>
        <p:nvPicPr>
          <p:cNvPr id="27650" name="Picture 2" descr="http://t1.gstatic.com/images?q=tbn:ANd9GcRowrQeEoEXSet34OtVm6MIm3WmZCy4zQHB3Qw8dfPimNdblU9X2A"/>
          <p:cNvPicPr>
            <a:picLocks noChangeAspect="1" noChangeArrowheads="1"/>
          </p:cNvPicPr>
          <p:nvPr/>
        </p:nvPicPr>
        <p:blipFill>
          <a:blip r:embed="rId5" cstate="print"/>
          <a:srcRect/>
          <a:stretch>
            <a:fillRect/>
          </a:stretch>
        </p:blipFill>
        <p:spPr bwMode="auto">
          <a:xfrm>
            <a:off x="1905000" y="457200"/>
            <a:ext cx="5355657"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57200"/>
            <a:ext cx="82296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lt1"/>
                </a:solidFill>
                <a:effectLst/>
                <a:uLnTx/>
                <a:uFillTx/>
                <a:latin typeface="+mn-lt"/>
                <a:ea typeface="+mn-ea"/>
                <a:cs typeface="+mn-cs"/>
              </a:rPr>
              <a:t>His election in 1800 was the first American presidential election in which power was peacefully transferred from one party to another.</a:t>
            </a:r>
            <a:endParaRPr kumimoji="0" lang="en-US"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Oval 2">
            <a:hlinkClick r:id="rId2" action="ppaction://hlinksldjump"/>
          </p:cNvPr>
          <p:cNvSpPr/>
          <p:nvPr/>
        </p:nvSpPr>
        <p:spPr>
          <a:xfrm>
            <a:off x="990600" y="4114800"/>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hlinkClick r:id="rId3" action="ppaction://hlinksldjump"/>
          </p:cNvPr>
          <p:cNvSpPr/>
          <p:nvPr/>
        </p:nvSpPr>
        <p:spPr>
          <a:xfrm>
            <a:off x="990600" y="5257800"/>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hlinkClick r:id="rId2" action="ppaction://hlinksldjump"/>
          </p:cNvPr>
          <p:cNvSpPr/>
          <p:nvPr/>
        </p:nvSpPr>
        <p:spPr>
          <a:xfrm>
            <a:off x="5029200" y="4114800"/>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hlinkClick r:id="rId2" action="ppaction://hlinksldjump"/>
          </p:cNvPr>
          <p:cNvSpPr/>
          <p:nvPr/>
        </p:nvSpPr>
        <p:spPr>
          <a:xfrm>
            <a:off x="5105400" y="5257800"/>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28800" y="5257800"/>
            <a:ext cx="2057400" cy="369332"/>
          </a:xfrm>
          <a:prstGeom prst="rect">
            <a:avLst/>
          </a:prstGeom>
          <a:noFill/>
        </p:spPr>
        <p:txBody>
          <a:bodyPr wrap="square" rtlCol="0">
            <a:spAutoFit/>
          </a:bodyPr>
          <a:lstStyle/>
          <a:p>
            <a:r>
              <a:rPr lang="en-US" dirty="0" smtClean="0"/>
              <a:t>Thomas Jefferson</a:t>
            </a:r>
            <a:endParaRPr lang="en-US" dirty="0"/>
          </a:p>
        </p:txBody>
      </p:sp>
      <p:sp>
        <p:nvSpPr>
          <p:cNvPr id="8" name="TextBox 7"/>
          <p:cNvSpPr txBox="1"/>
          <p:nvPr/>
        </p:nvSpPr>
        <p:spPr>
          <a:xfrm>
            <a:off x="1676400" y="4114800"/>
            <a:ext cx="2362200" cy="369332"/>
          </a:xfrm>
          <a:prstGeom prst="rect">
            <a:avLst/>
          </a:prstGeom>
          <a:noFill/>
        </p:spPr>
        <p:txBody>
          <a:bodyPr wrap="square" rtlCol="0">
            <a:spAutoFit/>
          </a:bodyPr>
          <a:lstStyle/>
          <a:p>
            <a:r>
              <a:rPr lang="en-US" dirty="0" smtClean="0"/>
              <a:t>Alexander Hamilton</a:t>
            </a:r>
            <a:endParaRPr lang="en-US" dirty="0"/>
          </a:p>
        </p:txBody>
      </p:sp>
      <p:sp>
        <p:nvSpPr>
          <p:cNvPr id="9" name="TextBox 8"/>
          <p:cNvSpPr txBox="1"/>
          <p:nvPr/>
        </p:nvSpPr>
        <p:spPr>
          <a:xfrm>
            <a:off x="5791200" y="4191000"/>
            <a:ext cx="1676400" cy="369332"/>
          </a:xfrm>
          <a:prstGeom prst="rect">
            <a:avLst/>
          </a:prstGeom>
          <a:noFill/>
        </p:spPr>
        <p:txBody>
          <a:bodyPr wrap="square" rtlCol="0">
            <a:spAutoFit/>
          </a:bodyPr>
          <a:lstStyle/>
          <a:p>
            <a:r>
              <a:rPr lang="en-US" dirty="0" smtClean="0"/>
              <a:t>James Madison</a:t>
            </a:r>
            <a:endParaRPr lang="en-US" dirty="0"/>
          </a:p>
        </p:txBody>
      </p:sp>
      <p:sp>
        <p:nvSpPr>
          <p:cNvPr id="10" name="TextBox 9"/>
          <p:cNvSpPr txBox="1"/>
          <p:nvPr/>
        </p:nvSpPr>
        <p:spPr>
          <a:xfrm>
            <a:off x="5791200" y="5257800"/>
            <a:ext cx="1752600" cy="369332"/>
          </a:xfrm>
          <a:prstGeom prst="rect">
            <a:avLst/>
          </a:prstGeom>
          <a:noFill/>
        </p:spPr>
        <p:txBody>
          <a:bodyPr wrap="square" rtlCol="0">
            <a:spAutoFit/>
          </a:bodyPr>
          <a:lstStyle/>
          <a:p>
            <a:r>
              <a:rPr lang="en-US" dirty="0" smtClean="0"/>
              <a:t>John Adams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a:hlinkClick r:id="rId3" action="ppaction://hlinksldjump"/>
          </p:cNvPr>
          <p:cNvSpPr/>
          <p:nvPr/>
        </p:nvSpPr>
        <p:spPr>
          <a:xfrm>
            <a:off x="7620000" y="5562600"/>
            <a:ext cx="11430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daffy7.mp3">
            <a:hlinkClick r:id="" action="ppaction://media"/>
          </p:cNvPr>
          <p:cNvPicPr>
            <a:picLocks noRot="1" noChangeAspect="1"/>
          </p:cNvPicPr>
          <p:nvPr>
            <a:audioFile r:link="rId1"/>
          </p:nvPr>
        </p:nvPicPr>
        <p:blipFill>
          <a:blip r:embed="rId4" cstate="print"/>
          <a:stretch>
            <a:fillRect/>
          </a:stretch>
        </p:blipFill>
        <p:spPr>
          <a:xfrm>
            <a:off x="914400" y="1066800"/>
            <a:ext cx="990600" cy="990600"/>
          </a:xfrm>
          <a:prstGeom prst="rect">
            <a:avLst/>
          </a:prstGeom>
        </p:spPr>
      </p:pic>
      <p:pic>
        <p:nvPicPr>
          <p:cNvPr id="31746" name="Picture 2" descr="https://dq9ucdqjq6nrk.cloudfront.net/wp-content/uploads/2014/03/I-can-do.jpg"/>
          <p:cNvPicPr>
            <a:picLocks noChangeAspect="1" noChangeArrowheads="1"/>
          </p:cNvPicPr>
          <p:nvPr/>
        </p:nvPicPr>
        <p:blipFill>
          <a:blip r:embed="rId5" cstate="print"/>
          <a:srcRect/>
          <a:stretch>
            <a:fillRect/>
          </a:stretch>
        </p:blipFill>
        <p:spPr bwMode="auto">
          <a:xfrm>
            <a:off x="2286000" y="1136069"/>
            <a:ext cx="5638800" cy="37312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a:hlinkClick r:id="rId3" action="ppaction://hlinksldjump"/>
          </p:cNvPr>
          <p:cNvSpPr/>
          <p:nvPr/>
        </p:nvSpPr>
        <p:spPr>
          <a:xfrm>
            <a:off x="7315200" y="5562600"/>
            <a:ext cx="9144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wrong.mp3">
            <a:hlinkClick r:id="" action="ppaction://media"/>
          </p:cNvPr>
          <p:cNvPicPr>
            <a:picLocks noRot="1" noChangeAspect="1"/>
          </p:cNvPicPr>
          <p:nvPr>
            <a:audioFile r:link="rId1"/>
          </p:nvPr>
        </p:nvPicPr>
        <p:blipFill>
          <a:blip r:embed="rId4" cstate="print"/>
          <a:stretch>
            <a:fillRect/>
          </a:stretch>
        </p:blipFill>
        <p:spPr>
          <a:xfrm>
            <a:off x="762000" y="1219200"/>
            <a:ext cx="838200" cy="838200"/>
          </a:xfrm>
          <a:prstGeom prst="rect">
            <a:avLst/>
          </a:prstGeom>
        </p:spPr>
      </p:pic>
      <p:sp>
        <p:nvSpPr>
          <p:cNvPr id="30722" name="AutoShape 2" descr="data:image/jpeg;base64,/9j/4AAQSkZJRgABAQAAAQABAAD/2wCEAAkGBxQSEhQQEhIQDxIQEBUUDxQUDxAVDw8PFRQWFhQUFBQYHCggGBolGxQUITEhJSkrLi4uFx8zODMsNygtLiwBCgoKDg0OFxAQGiwcHBwsLCwsLCwsLCwsLCwsLCwsLCwsLCwsLCwsLCwsLCwsLCwsLCwsLCwrLCwsLCwsNywsK//AABEIAMIBAwMBEQACEQEDEQH/xAAbAAACAwEBAQAAAAAAAAAAAAAAAwIEBQEGB//EADoQAAIBAwEGAgcGBwADAQAAAAABAgMEESEFEjFBUWETkQYiQnGBkqEUFlOx0dIVMlJiweHwcoKiI//EABsBAQADAQEBAQAAAAAAAAAAAAABAgMEBQYH/8QALhEBAAICAQMEAgEDAwUAAAAAAAECERIDBCFRBRMxQRRhIiMygUJScQYzNEOR/9oADAMBAAIRAxEAPwD4aAAAAAAAAAAAAAAAAAAAAAAAAAAAAAAAAAAAAAAAAAAAAAAAAAAAAAAAAAAAAAAAAAAAAAAAAAAAAAAAAAAAAAAAHQAAAAAAAB2AOyQAAAAT2QB2AOwCAAAADACQDACAE4AHcForM/EIDQ174Bgaydg0TNZj6Q4VSBgcIAAAAH17+Gf2/Q9fSPD57358ovZn9v0GkeD358lT2Y17P0I0W9/9kSsu30I0T7s+RG07fQaQe7Pk2ladvoNIUtyT5aNKCS4J/BE1rHhjbktP2n4vZeSLax4V2tP2jv8AZeSJxCdrR9lzh2XkhiE+5PlTrQ7LyROseF68k+VCa7fQzmIbRZFPt9EMQZnys05rCW6s51fVExEKzafKW6ui8kWxCm9vJcorovIYhO9vKUJrovIjEGbT9pyu4JY3V5Ifx8I1vP2Ke0I/0ryRO1Y+kTS/lYjdQfJeSLVtWfpnjkj7Kq1IvkvJEzrP0tWbx9qVSKfT6Ea1lrF7R9q1zKME5eS5tmleKJ7RGZlrTeZ+WQubeN56s+s6L0+nFSNo7u6Jx8NaUU7VaLQ8zp60j1O9MQ6cf08/bAn8PI+ljg4v9sf/ABjmVC9nyPkvXOWk20rEQ1pCkz5eYauGSUSoAAAA+0v0gguUT1/ch87+LKP3iXSJHuQfiyl94YvRxTHuo/GkqptGD5JE+5CfZmOxLu4+awN4THHJTuF1E2hOkiNx3I2hW3GfTuUy0WhSeM9VV2JzDP25OjVXMnsrNZgSoQlw0JzCImYVK2ze6ImIaxyTCtKxwRqtHII00hEQbS45RIyjEoPAytiS5Q6A+FepQyRrDSLIK1I1Nz4WvcnVWbOytscy+uEZywr3ayi3GC38c+WSlZm1sQ7uPp8xmWc7iUnvSeXyXJH0/pHQf+zk+m8VrEYh3xD6LUiO7csJ71vJdMnxfJy+36rny64jNMPPVJH1vPzxSmf0wiO7KrSyz8563mm/LNnRUo4ZlIKJcIBgAwAYA9Yqj6m7hcc2TlOIShUfUZlGIT8eXctCusJK5ZOUTWHftLGZRpCau2TtKJpB1K6ZMWlWaQtQu2Wi8s5pBv2xk7yrPHCdO9a6kxaVfbg7+IstvKs8MFVL1kbkcWFOpcyG0tNKleOyNpTrCSrMnYmsJquy0WV1NjVZOyk17iVwRkisEu5YiVvbgm8uW6c9fZO/pOD3to/S1KRFoeaxg9HpeijjiLT8y9DLike1w31+EJ5OmOVLb2LP1JI+H9VnTra8nmXVT+1g3zxldz2PUOqxwVx4ZVjuzJM+NtPy1wiRMZAIqkETUBGEZA1MgamXsnQw8GmXGZ4KSy8YJwrCvK5ii2YNZOi4tZTJRiUN1PVEZShukicKeQrJ1OmSiZXqFHJaIY2la+yl4qptKcbTJbVWbnRsCdVJ5JgTskuQ1I5JlVqWa5Ear7E/Y+w1TuZCxfQaom5isG+RbCnuJSs30Gsm+SJWb6PyGskXgp7Pl/yJisr+5BV9ZONOTxyPc9GjHNOVqX/lDylRnt8v92PDvjujEzr8piEzRbDW2HL+Zdj5L16uJpf9t+OezH2usTa7nN1fUb8dYTjEsuR5s90pQgdnB082UmTlTPVr0lIVy5KmZ8nR1MoOmcV+jtHwtlFUzOOlt9mUvDL/AIcmXvPD3tepzaOCZwlOx3vVemSdTeIVbn0f3faHtwtHLn6YFWbi3FcDK04nDeO8ZToXYixNTHclso1WbO9SWH5lolS1MrcrlLhqiZU1WrW6LVlS1Vqte4wW2Z6d1u0vloTEqX425bVYtcDSJclqzCVammjTsrGYZtaKRGYaxlTlVSKZaxGUHetcxk9tCW0n1Gx7cOPazI3T7KK2x7iPcPYlJbaRMcp+PKF1f+LCUEm203os4S1yet6ZzY5o/a1OGay8dcLU+j5f7ndWC0itarQkXmFmpsR6s+d9e4s9Pn/bLTjnHZnbep4nnqfKVts0tDJwdPFXKMnUz2+mjClkz0MKDBXVIaKzCHMFZiEo5OebwYezo3a9x4nuOWazK7T2ghspPGzdp7RbZE3aUphjunnUxtPdvHYmrRw88iEhQ0yXyiSlxJiSE/Ga0JiUTU6nctFka5OV1JjJou2lw1xZp8MppnMPTWNxlZTLQ5OSmDqlyxtKsUiVOrUbLZTEQq1SmV6q8kxmVsESiyMp7IukyO60T2Qdu2RiVtnPschqtFnsNibKVO0nUa9eumk+aprRJe9ps9LpY0/l/wALRiXz2+pYk13Pr7d5rP6WhVSNK1SkX0Tlc2XPEjyvVOLbpOWP8r0t3gz0ho6KR+d8U/ylvZ5/dPU4a4hRKmet0yk9zUejEZQMFsDjKWEJM5Oa8VjJBO+eRbn7r4etp2rOTEuXc7wWupOEZyRcUfVyykrVnupUaqSeSstFyVKE6WfaIUzOVKhHTd6FoheVeVLUlEWg2No3rgvUm0EyWCMphOmTC0Rns1q1pilGa46b3ufUxr1ObavQ5PTtOCvJk7Zl04M6a2eTy0ic4ekc4yjvJG2HFbsx6108/wArRXK+p9ut/k/ItEK27HOwfQnVTdz+HN8iNTeDYbNaGEbrNCxiuKGFZ5Fn7DF8i0VTHJLcr0//AMYJcFBI7ax/Hs7uOcw+V7eobtWa/u+j1/yz3+i5d+OM/MNPhkYPZ465gy7g00kMtniRw9Txbcd6+YWr8w19oQ36OeiPy2a681o/brn4eVqI9isduzNGB2dPZU5Hq1lUFsiMpGHNyViEK9SZ4PU8+04heILOPK76+9nRR06PJ3Lr2CxoVmqYux7mybe7h4IrxS1i8Mu82PKKbSZa/F2aV5Xdm2NRrSMvIwjjlN7x8tih6MVH6z0zy5mscWfljPPELcfRzHs5L+1DKebIr7HeMYwW0hNeZi1/RqXJoznjdEc6lW2a6TSk02+CXHBy8k6/Du6eN5ifp6zYmwZ18KbVOLWMSTba9yxjzMePppztL1eTrois8dozVs3/AKCSt14ulWmuLj7K7rp3OzjnHZ4nU2pbvTsrQqQisJI6Noedes/ZdStT/pj5E7QprZGN5FcEl8BEqTWZEr5dET7h7bsLoj3DQ9Vs8RuieNx1BtBo74o28J1aezbpSj4ctM6x6e46uHk+pdPFbEPG+mlg4VFPGkljPdf6Z7Ppk62xP26PmHk50j6iswiCjRIi8Ne84+omK2jP2lt2k805R6I/M/VOL2urmI+J7uyk5r3eXuVhtdzopOaqkxOnglWTUz1aWzDMSkOTnisd0q9SZ4vUdVNpmFogs4FxustpbwPu38Tov2UdGzxvbkTv6fKKHuQe3KnW2rFezFfAj3F445Vam1E/ZXkN8pikuR2rjgkvckUz3TNJP/jPctup7Scdr5G6PbcltDI3NMK9S5TE27NqUmZiHmrauszuZreanu0ovnL/AEsHJmI/lL2eKmsRWF63vKlRrenLH9MW4x+PN/E4ebqZnMQ9fpujrbEy9dsraM6SXhyccrEo8YSXNShwZxU6u9bd3qcvpvBzceIjDE2xjxG4rdjLVRXCOeKXbOT2+DqI5a5h8b1vQz0/JrPwo+Gzpy860Iyiy2ZUwikwnEH0osIwvU4sM5+TPBYRlxQb0JgXbai8GtVbT4S9ILTxLeW89YYlFvimuR6vQWn3YWpyWy+f16Z9ZS3d11lmVkdVfhciq8Yfc8/1C2sVnxK0fC9bXO5J54SX1Pj/APqLpv6leSPttxWz2Y95UTk8dTzeK2KYaSrpnRW2FEvEOiesiteyNSpTPP5OotZOEUZVibSk2FM7+Hpc95VmU8Hb7VY+kZewpXUu54zn1aFKrJrmFMIzyVCpRYS6ovAEdQHQyESfDPcmDshK4UXLPGEHJ/XQptmcOvp+KcbMKpJt06Sy91LTrUnq/wA0c3LMz2ejxTj+Ut+jayozpU6kYxddrc3p6JZ3cya4LJx83TzHd6vT9fSsxGG/RwlvT9SMM7+I7zSXRZWWefxxm+Je3zc014t6Q09pbIi6VGtCW/TrR3oS3d1rrGSy8M9bp+GeK+vl8t6j1teq4Jm0YtDPlYpI9Wr5e0qla2XIlVWrUlFZa4CexXux6e05uXqweM9DPZvrGHpLKeY727hl4+HPaMSub/qvQt9KY7lUKeHvPh+pTLWarc6sYp68DWtmekyoba2gnQ3Vxk0n+Z7fpldr/wDC1KYl4q6kfUUh0Vhk3D1Oqvwsq13oeT6lbbhn9NKJVVvQPP6/i/I6St/uE0nFmZUPkL11boZKbSlwjIlGOTSnFN5QfCmexwdJFYiZUmU2jt1j6QMEaj6ZS2KfPOTdcpbLxy+gUtZCrYDCIspV5Qi91tZ6ELxEz3Z15fRi91LJWZXivk60qxm0uDZaO6LRhp07LsTqy3NVr2J1Wi3fDyd1WbqThzlPdf8A45WfpFnBaf6j3eOv9KIUIXLVTxFjO/lZ4cdDPkt3a8dcw9dQ9IpVVBSp0W6esJOnvTg/7W+Bjzc9pjDt6fpqx3lv7NknHPPzyeLa1q3y+gp3pr9Ni92q6lKFHdhBUv5VGKitdNIrRHtdD1E35IiXznqXQV4uCeSP0zZ0+p7b5K5ThHGSdmKhc1oLR4wylrQvWsqH8XoRe6t33paL4lN4ae3LYsbiMorGHvdydswpNcSTK6wpRbxrgpsvFGVPaGU1va7yxrpoU2aaOK9y5Zfsm/HOZTFcE3tRuGeWfgfTei/bOYww68j6SsLwzrl8za1sUmVoU4ao8fj/AK1bQubbPGjL9LXWNf2pZU2jH1j5f1nhivPOG/HP8VI8XDQyMDp4Onm8omT4Rwe1wcEUhSbJHTCAxKXCB9ronzrzVhyRKCakUEsW72FGpNzcmskaxK8ckxGB93KTw3lv3jWCeaV212PThwjw7jtHwrN8tW3tYYe80ml6q6sjZHyqVZRRbZNYxLwW06e5dOXsuWc8kpZ188nDev8AN7XDf+nhkSg4ScXxWn+zDlr3dnDZdtLjDRzWq7uPket2XtRYwoZ7qrTz5NnBycWZy9Tg54jtK3W2ljVcW0lwfvOroOO1bZcfrPPWennj8mzvm1noj3dnxVq91ejX34vXBGyNXkPSW5akoqWmNcc9SlrN+KvZiKqyi+qzb3Mlwk18WWhGpirzlpmTbfVtsvjKMRHy17PY1SeG/UX9z18uJMVVm8fTfsdlKOM5m1zaWPI1iMMpvk3alFSpuK4r+VJcz2vTefTliPLPHd4upHU+vr8NYZ169GR1U44LSvX5U6L0PI9P5M8f+V5Ti9To2xdWSb/V/A+f9Zjfmhfi+FVRPLpwxlrk6J6fFVVI61QMokETKYBA+s0tqpTVN4w3jfUsrsfK7Wcui7GcvW1Wmq46o0jlmflTQipdltzUpXemRNuxoI3jIixqZK7eMonY1Vq1/LDazoNlq1ULi6lrq9FkiZXirPuKLnlNZysMztDek4VXZSfqyh4qXBqSjUiuS10a95he0ROsvS6el+Su1foieyZ67kamFx3lHRe9My5IisxHltx7zEzE9o+VyxoeGnKe9lLgsfmTHBFvlMdb7fwRdbW9ZYw2uHRdjatIp8ODm5p5rZsXS2vUb1lp05YNHLarTp32ItLn+ZZnqwdqxy0+pnMNa4KtNmVJ/wAsJPvwXmTFZLXiG9YejD0dSWf7YfqzSKsrcv1D0Frs+nTXqxUdeOFveZdjNplZVRZ5EwJ7zfxJQ44nZw21tEkvD36xUkukmn5n3PBfalZXhk7QWjI67/x7L1+VGi9Dw+gtjj/y2skdkd5VJuXqeH6h/wB2F6lI5KVSYjv40JGoAgZGRwZHso104rd9bK14LT3ny8Srg/8Aico6bz1xr2S4e8srq0qVyqsPVkspaRbSk/gVV1KpVuXNDJhcowyIVnOV2lbt6cdfoy0Ky7XssJprGqXnp+ZaYIlS+xrdeq4NrPTj/krEpyr0aOm837T8tCM5lp9CEV4mjSwlnPtcWvdxaMrcUWnLs4etvxcc1j7dqXGOWdOC68s9sk346zaJ8KcPUW46WpH+p5jad623DvqWV2ZipNvCTfwK4lOYWLeg28JNvolknEq2mHpdn7Ol7cEk1wy8murCbtWGz4rXcisddWTiGe0ntRXcsie7kq/T8iJlMIpNkIlZpWzZORap2qXvJiUHSppF637wPn23rZxuKmeE/Wj3yfYel9RviP0vDGv45ien1UbcFoWr8sqkfO9F/b/lvY2LPSrMZVJuo6nleqcUe7EwvUqKOGkJMOyqHSw4QAiQEC1b30oYaf6eR8sthalfKWrfka7K4K+2PPF6cysyYgyhfSi95Sknz1K5kxDRhtPexqotPD4rPX4Z1+LLRKs1alvtjcWNddFnXHDVP4FospamWhR2tGpHdagnnTKi29U8N/8AcCdpVmmDKTzPGXjd3cZyvWXX/wBSEYginF5UOjkn1aXBlcZlftg2NtJSecRTjxzrlYx9WWiERbsfUsFjDbfu0+ppFIU3mFansmmnlQTffVsnWEbyvUdn5WN1JY10wSjMnQsIQWNF2iiuIRmXZVcaJYJygppviQlKNDID6dsMixTppMrMh06mFpoQmIV53HTBMJwRO4fEtBhl7YpqcG8ZcdU+a6nu+kc2nJGSXkruGjR9deNqTH6TEsOKPm+k7TaP23mUjsmcILrPJwddba0LVQRy0hZI3qgEgIAQABafU+WXSiWDM/AhCWc8NP8AJBhxNgwdCq11AuW93l/0+5smJRMPR7GusaPD4cdMrK1T5l2MwvzrRhJVM7zeXJJ6KefpplfAR2MLNe5i5Rk+GXh9dOfmi2WeMNGnDPHL8sGkT2ZzBm+o6JIZMFTqtkpR3WyMicbbqOwfGgkROBLK4IrkcnWRCYgl1tQsVOswFubJQ4qZasmXNxNf9g6uDl0tEol5battuSa5cvcz7rpOb3aZMvL1Y4k13PHjj06i1Y+HR9ItG9o8hc0cPUUz3WhFHNSFnTVAJHCoGyAZGQpM+XXMgycgl1IHY1PeBNy7vTuB3LXVf5AbFhC9aXTXqvl/K88NS9ZVmrZtpOedFvY7LLL65jsplqWcd5LPKDjj+mT3cZ74S8ikftWWxbXOYRfNxWffg1iGMwZCg5cdEShYo0FxJyLDcUtCuUFzqJlVsE1KuBKytOvqIgJlWJwObzYwh2MXz0Amo4A7KryJMFyq98IvX5RLL21T3o72jcePuZ9N6L1MZ9uUQ8de08Sb6o9Tk4p/Im3ltFlWSKclF4KkcPJ8YTlFI5IphbILAIyOMqOABAUfMNMGx15pE4QjFkCUFqSgyXHDBlLtyBlKPmMGTEgZbeyYVZ48OMm48dHute/hk1rlnaYepobJlnfm1HOMxWuWu/ItMZ7sZvHw17Sko6bqwtFjiIUmYOdVcnj9BlCEpf8Achkwjz92pCUZ1MLhp8BhOFOtV6DCSE2+xOBOFNLVsIyd4iS5IBM6nxIEN589EEq9xNPg8f5ZIKSbxrle7JMT3C5LkmnnRp8/cdfT8s8d81+UT8PObWtt1n3fS8teasX+0RLHnErz8cz9S1rYmSPM5OOV8onLNVswiZ6yApKUSsyApOQEdzCtvHzLXDviMnKR4jIB4j6k5RgeK+pGTDqry6/kTkw79ol1/IZMJwvJp5T4dVF/mhkxC/D0muUklVwlwSp0sL/5J2lGlTPvZd/jv5KX7RvZHt08D723n48vkp/tG0nt18OP0ru/x38lP9o2k0r4d+9l3w8eXyU/2jaT26+EV6U3f40vkp/tG0nt18Ofei6/Gl8tP9o2k0r4c+8tz+M/kp/tG0p0r4dXpNdfjP5Kf7RvJpXw595bn8Z/JT/aN5R7dfCL9Irn8V/LD9BtJpXwPvFc/iv5YfoNpTpXw7947nh4r+WH6DaTSvhB7fuPxX8sP0G0mlfDsfSC4XCq/lh+g2k0r4cW37jj4r+WH6ExyWj7RpXwhW21WnpKo5Y4erH9Dq4fUeo4YxS2D26+FaV3N8X+RrPq3Vz/AK5NKo/aH1Mp9R6if9SdIc8Z9Ss9bzT9msDxWR+ZzeTWHPFZX8rl8msDxGPyuTyawPEY/K5PKcDxGR+TyeTCBgkAAAAAAAAAAAAAAAAAAAAAAAAAAAAAAAAAAAAAAAAAAAAAAAAAAAAAAAAAAAAAAAAAAAAAAAAAAAAAAAAAAAAAAAAAAAAAAAAAAAAAAAAAAAAAAAAAAAAAAAAAAAAAAAAAAH//2Q=="/>
          <p:cNvSpPr>
            <a:spLocks noChangeAspect="1" noChangeArrowheads="1"/>
          </p:cNvSpPr>
          <p:nvPr/>
        </p:nvSpPr>
        <p:spPr bwMode="auto">
          <a:xfrm>
            <a:off x="155575" y="-1608138"/>
            <a:ext cx="4476750" cy="3362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data:image/jpeg;base64,/9j/4AAQSkZJRgABAQAAAQABAAD/2wCEAAkGBxEQEBAPEg8QDw8QDw0PDw8PDw8PDA0PFBEWFhQRFBQYHCggGBolHBQUITEhJSkrLi4uFx8zRDMsRSgtOjcBCgoKDg0OFxAQFywcFBwsLCwsLCwsLCwsLCwsLCwsLCwsLCwsLCwsOCwsLDcsLCwsLCwsLCwtLCwrLCwrLDc3LP/AABEIAIwA8wMBEQACEQEDEQH/xAAbAAACAwEBAQAAAAAAAAAAAAACAwEEBQAGB//EADEQAAICAgAFAwMDBAIDAQAAAAABAgMEEQUSITFBE1FhInGBBhSRMkKhwbHRUmLwFf/EABsBAAMBAQEBAQAAAAAAAAAAAAABAgMFBAYH/8QAJhEAAgICAgICAwADAQAAAAAAAAECEQMSBCEFMRNBIjJRFCNxJP/aAAwDAQACEQMRAD8A8P6Z2j5rYsVRAyky/jw2NHlmx11EvZlkxkIrqeyaLlJUdbooIlW1oTN4itiLFTZLNI9CkIts4TYglIExUOqkNMiS6LkGWeZoLmAVHORSYUKsYWXFCeYDSgm+gBRXsWwNY9Ip3TjHuwj7N4RcivjPbc/4PpvHYGo7SPTVdGxVLdL+O5zskq5p64/qYd0z6BSMqMnIkfM+UyK6N4IqNnzM5dmyBMWUcIDgA4AJEI+ic8DtbI+X1YyucPcWyE4mtgzgvYpSRnKFlvJtjrui1JGbxmLfk9fAOSGsZSsu2GyNowoU2S2XVBRiArD9JMVC2oD9uNIfyEOgTiCmD6QalbDIVoKJkyxXEoxkyzVUmUkYynRY/Ypruh0R8rRVvwn7oKNoZShZS0FHojNMDlZJVor57cK2zSMHJdG+BKUqPONty2231PZxuI7TkdXpLovQu10R9DGVKkZ6mrwu3mhYvuz57n/6+VGX0z0Q7VGJkz7nceSsexl9mVbLqfHc/K5TPTFCWch+yzhUM4AOADgAkQj1Cmz3bM42qH1cwbMlwRoY8pIpSZOiAvzZdjRSIcEVZXsewKCAdzHsVoiPXYOQ9EHG9jUiHAbDIZWxDxjFkhsR8Z08l6DYaxoQ8li3NFjOjkMNweND6shlJmcsaLccxopSMZYUyf379x7E/AiJZzBSGsCKt2UxuRtHEJeSyHI0+ITl280GjreOgpo0xR1kYj7nUcdekdJeiec1iI1eBT6zXuji+ZVay/htiMviLanJfLPRkzf+dMWv5GXJnyeWTkzdHRjsrDgcwbGqo6kOBGiHIh1GOTgoewDrPJPiMexHpkf4kh2d6Y/8OQWezVKRmcuizRy+eiGiZIi3iNSekaKhasLlhJc21odmbiV51R1tBY6K/IgJbB9MA2JjDqUgbLMKdlmTkSqhpCcgvSHqTsD+1HqP5SVjhqHyBOvQULawWmNIEyFFhQ7QbiOhbC7Kn7CLjMrzqY9TRTQFtf0v7HX8ZF2yovsyJI6jXZ70CkbJDNTgT1NnL8vj2xX/AAvG+yl+oYctn3OE+Q3hUTauzHijxQjbKY+tHc4uNRXoybGHQSJIaIcQIaMpQX8HZBk4pDs7ZNoZ7OvqjgUzngvG5umykguhd3BIpb5zShbswL75Qk4p9EZSdM9EYKSsKnO6a2JS7FLENjmNGlmbwlqrPjoaM3iaOWT12UToaFWWki7MtAFk9WO6D4y3Vah7ESxh+qUpIy+MF3Idi0oXKxE2FMF2ILHqyYTQJiaYSuih7h8bF2ZcfYncaxMTLNiUpo0WGRVy8la/4PovHLWKk/TN8eORnTh1Pe12eyL6BdZqkVZZ4Y+WaPPzYbYZIqL7GfqejajM/PoSe7gz1/R56COjgh2Qx8DtYqM2GeuNEkEtAQZsYEmeHPl1KSA9Q575RWp6OGY/c81nPot0ZYWGonPz34DYFAxprbbMpezePSoXZDl6+5C9lp2TPts1slexdbZSZbLMJsdmLiiVcykGiLuHByetkynRpDBsy4ouL0wjkTIzcZwH6ZSZ43CjtFpmTQMolE0DpgBzTEAMoMTRSaEzrZNFqSEOhlI0U0aP/wCI50K7m0lvfw0dTByWoqP8N8ZjR6ncwZN0H2OcDoRj0OyKlqSZnmh+DLizTzq/UokvZH5zyofHyGe1do8jFHVwJambDge3G+yGMR74EnDkAEpHizZlFFJFeUjg5+Q5Po1SBPJbKo9NHEZt2cyxroaQOxplW2D0+guyrKTbj4E0XVjJfXBLXVC1C9WDWtpotITdMmvGfsylETyIbfU4rsPUmMrKta20TJ0eiEbZ63gHBXY03JQW1/UeXJO0dPDrj7Z6njH6MuVXrJKxJf1Q6/yZ420y80seVfxnmK8aS6OLPfCaZx82GmVr8a3fSL0aJnj1Q7FxbPK/kuzNpFl4j9gMpEPD+BkgPGGOgf2oqCiVjICkitxe2ap9KL+iT215PThpHrxSpGBi/wBWjtcGfdGkv6aMq3o7yZKZVsWmvuTl/UtGrhT5ozj8f6PgvNYtcqkezHK0eUyI6lJfJfGlcAYEGe3E+yGhiZ0IySJoGUzz5uSkhpCJz2cDkchyfRqkComEMbkOw+Q3/wAdi2PpX7NeyCjk2LsxE10ChpmbLAmn26BqOyvm8NnJdIoNS1KhePwaa76X5BRCUrLdPC4R3t7KUUZuTLKxYpdNFNIj2Luw4y7k9FRsqWYldepJbZ5c00kdbiY9jU4UpSe3vS8dkcfNmPpONwk+5I9xwXi9lK+mW4NalXLrCS8o88ORJM35HjseRXHqQnjuNXGxWQWqrYKyK/8AHe9x/DTR0cWd7I5eXhXikn+yMSy9Lwv4OlHKrPmp4G30VrM34Nt0ZPC17EvMDczcKIjkbHsRoGphYUQ1saYULnAdhQqVDfguE6EnRVs4Ql9SWtdTrePlc0absrXI+miaRZmZLHkfRqTRmenqT7Poz5fy+H5IWb4nRk5lylOTXZnFwZNI0zZoWme3HmiiWiXYPJy0l0GoqUtnMyZ3MtKjoxKxYNvYNjYxOni46RDYej0fGKz3EeJb8nFs8FDFmtkthR12awsepUszX7jsKEvMfuOwoH90Kw1Cjkg5Aohq5mM8lHqwcdzYNFXrWqPMope55Mj2Orx4fEzY4ZOSnKppaTa37nLzwSPouLl2R7DhHDoynRSvUfqqfNZFrlrl2Scdfb+SsWKMkeflZ8mKVr0TZJRUY2x51TdOucV03B+38S/kE9Zf8NZJzxtr7Rm8Zwqo2yde5QfLKDk9y+pb6/yaZc3Z5+HwYOFtdnn8un6j38ae0Ti+UwLFk6K3p9T3I4kwo1dQJrotVUlmVFqFKSbAKOpqi+4g1L0YVpdjSDJcSnxOyPI0kdvxy/IEuzy+UfS4z0RMbLlp6MM06ZukV0txaOdlhumh3TKFsGu6PmOVhcGemLsWmc2Umijgi5SAOEDocfj2S5DlE7GPCoohsk0qhEBYHp4Ys/Znz55LNCjFeuqFQrOyKh0FlKdOwAS6gAhUsBOQ6uhkyRSaodZW4x2eXNFnX8dkjfZkO5qe09HklaR0Y02eh4TkPae99vueDPbOrxqXo9dj5L2pwk4y/wDVtHnhmlA9rgp+0NlZuFrfV/TJv52aRbl2OSjBpL0ZkJuX+iZuzTHGKXRNtKej2cHNTo43mOJvDdfRTyKdRetb6nfT6PiZezJr4ZY3zOzzv4AVGpUuVdXsNiNSHkLTByGolb92kLZFaHTzn4HGXYaCrrnJPqfQ+MktiGjJyGfSxVDiYmbL6vwc7kyrIkemHoCD0xXUrG0BxLuvscfysUaY2UNHzrx2zYZCB0ONxkS2OUTqwxqJm2SaWIgVjO0AH1COJ9j508Njo09PBSCyvdh7GIxLo2KbSg2vclmiZSlg3uW+XSALL+Hh2f3IZLL0MV+wC9jLcXmi4tdyJxtGuDI4SPLcSwHXL3R4smPo7WDOmxvDc7033a/Cb/yeHJjOrhy0b9PFeZrUn/s8rwdnQjyUkX3mtQab05a38JHsxcdUeDk+Q76F05EV5Knw0/Rlg8vr7OvzvCJwcRxlZfN8rHJicUZnE+K8i693s6qdI+Vcb7MVcam/I9halyvjMddUyjMiXFo+NiaGgK7+Z/8AQUMv04sn1fRf5KihMtrB+lnU4OXSaMpGJlQ7r2PsMc9o2KJgZf8AUcnlS/2o9cPQDZrJ9IYOU96OZz/yLgVlE5Sx9l2MR7sXRLC2emxEisAdisAgsD6fDMXbej57Y8eg6Nm/I1ITiS7PkrYmmK51sVlJEq1CsdHetFeEFhQNmVFew7CitLNJcilEpX2qW01v7mcj0Y5OJnTwVJrpr30eXWzrPKopd+y76HprUevTuSsZfIzKNUyvZe/LN4xObLJYNObHts2Ri2Wpz6prsRZLkZf6hltR14YxJmFFMBmlg4Ns+ij0932RoZM28T9Pro5vfwuwxGtRhwj2SX/ICssKAwZGjWEq7M2YPFYJTaXlbPsfG5vkxJAjy2ctTPJzFWY9OP0KLT6LF2nl5ceiogI5q9lEm8BEm1iOCwOACQA9Y8iT6nzZgX8XiWu/cGmIs+vuO1+SbYailfvyUn0PUNTATQyENlWSc6SgE2VohspCFoRZysSJUaLc2xeRmJRYKInJv2eeyMuUn07FlWiMdPexE2ehw6+dJJ/9E0Sy/dwJTSUn530LSIsKnglNX9ifywoVlrmguy/xooAXf7AJncwwoh26ABE7TRCaKGdXzal7HX8XydJ0/RNHl+Kw1JHV8h+0ZfRvhfsqkw7RoDY+hnyXcSkKOWl2UEbREcWI4AIEM4ALGLxOUe/Vfc+ZUhyxmhPOT010NouzzuDCr47OHRPa877CdDUGFj8a69V/oRWrNKvie9ewEOJpY/Eo6+RonUdPO8pbKFRn5N7e322QykhUF49yUUOhjSaS0WiWwZ8GnPo5JL4HQti1j/pur+5tjDYt18BrT21teF4AWxejKutaUV+EhBYqeU32WhoQiUpPuwADaQgI9RDGBO0AFuTADmtlWALh3N8U9ZJiZ53juPrr7H02WXy4FL+DxPsyNCx/qb2BMzzroaARz0uyiTVIRwxnAwIJsZwWIqny5sFGbRSbE0jm9jCidsVhQyvIkuzY1JkuKLlPEHv6m9fBakZuBsYGe2uj2vnuUmZyiazrU9PrrT2BIylJaf8A93IfQM0Ia5+nsuhUWQy9GPvpIuxURLIiuyABMr5SABTQqAic9DATK4AFymIYK6gBPpjAJQAYarGAyNaKQmZfH8PcG/J3+Fm2xvH9Ep0zyfKe3GvxNkKkGRWjRCtHP1plElIDiQIE2BBNjOFsBWPmjU4aAkYEoQHAIlMaBos0XuD2n+DRMzkj0GHncyXX8b7FGTRp1W9OvnsyZREy5C3X1dt6QRRDLkrG/JaJOQwBlYAhNlmwGK5mAA7EBy7jAYkADIREAxRGBPQABcxJjYGRNOLi/KZ7OPleOSZDPIZePytr5Pq8SThZcGUJoymapiWjxziWQzNoDhMZBmwIIbGQTYFc+dRqcUBwgJQwJQxEjSEHGJQmy3iOSktLZSMpNHp8KmyS01peG+hrZiaNdKS6vmZNCY9zXhCEC2UAHKJgEqxADJDQyEgAbCsQDlpABE5+wDF+oAhHN17jAKxAAEZ/GyrJaM/itHMuZLwfSeO5O8NWTR56yPc6EkapiJI80kaJgNHnkigWjJlEGTAFmcmM4zsCucFGpyKA5iAmIwJGhBo0QhtYMiRscGj9aGYs9U0WiDoobEySRAsoAhMBiEAuQhh1oQBT7FIBcWNgSxDFWgIBd0MA7+whnVr6fyaREKvX0P8AJ7+C2p9Azy167n0jBFSZhM0QDPNIsBmTGQYsYLMZDOMw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6" name="Picture 6" descr="http://cdn.hark.com/images/000/177/122/177122/original.jpg"/>
          <p:cNvPicPr>
            <a:picLocks noChangeAspect="1" noChangeArrowheads="1"/>
          </p:cNvPicPr>
          <p:nvPr/>
        </p:nvPicPr>
        <p:blipFill>
          <a:blip r:embed="rId5" cstate="print"/>
          <a:srcRect/>
          <a:stretch>
            <a:fillRect/>
          </a:stretch>
        </p:blipFill>
        <p:spPr bwMode="auto">
          <a:xfrm>
            <a:off x="1524000" y="1600200"/>
            <a:ext cx="6844145"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371600" y="381000"/>
            <a:ext cx="6629400" cy="3048000"/>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lt1"/>
                </a:solidFill>
                <a:effectLst/>
                <a:uLnTx/>
                <a:uFillTx/>
                <a:latin typeface="+mn-lt"/>
                <a:ea typeface="+mn-ea"/>
                <a:cs typeface="+mn-cs"/>
              </a:rPr>
              <a:t>This Supreme Court case prohibited the states from taxing agencies of the federal government (“the power to tax is the power to destroy”).</a:t>
            </a:r>
          </a:p>
        </p:txBody>
      </p:sp>
      <p:sp>
        <p:nvSpPr>
          <p:cNvPr id="3" name="Oval 2">
            <a:hlinkClick r:id="rId2" action="ppaction://hlinksldjump"/>
          </p:cNvPr>
          <p:cNvSpPr/>
          <p:nvPr/>
        </p:nvSpPr>
        <p:spPr>
          <a:xfrm>
            <a:off x="1143000" y="3962400"/>
            <a:ext cx="762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hlinkClick r:id="rId2" action="ppaction://hlinksldjump"/>
          </p:cNvPr>
          <p:cNvSpPr/>
          <p:nvPr/>
        </p:nvSpPr>
        <p:spPr>
          <a:xfrm>
            <a:off x="1219200" y="5257800"/>
            <a:ext cx="762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hlinkClick r:id="rId3" action="ppaction://hlinksldjump"/>
          </p:cNvPr>
          <p:cNvSpPr/>
          <p:nvPr/>
        </p:nvSpPr>
        <p:spPr>
          <a:xfrm>
            <a:off x="5181600" y="5257800"/>
            <a:ext cx="762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hlinkClick r:id="rId2" action="ppaction://hlinksldjump"/>
          </p:cNvPr>
          <p:cNvSpPr/>
          <p:nvPr/>
        </p:nvSpPr>
        <p:spPr>
          <a:xfrm>
            <a:off x="5105400" y="3962400"/>
            <a:ext cx="762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0" y="5334000"/>
            <a:ext cx="2697470" cy="369332"/>
          </a:xfrm>
          <a:prstGeom prst="rect">
            <a:avLst/>
          </a:prstGeom>
        </p:spPr>
        <p:txBody>
          <a:bodyPr wrap="none">
            <a:spAutoFit/>
          </a:bodyPr>
          <a:lstStyle/>
          <a:p>
            <a:r>
              <a:rPr lang="en-US" dirty="0" smtClean="0">
                <a:latin typeface="Arial Rounded MT Bold" pitchFamily="34" charset="0"/>
              </a:rPr>
              <a:t>McCulloch v. Maryland</a:t>
            </a:r>
            <a:endParaRPr lang="en-US" dirty="0">
              <a:latin typeface="Arial Rounded MT Bold" pitchFamily="34" charset="0"/>
            </a:endParaRPr>
          </a:p>
        </p:txBody>
      </p:sp>
      <p:sp>
        <p:nvSpPr>
          <p:cNvPr id="8" name="TextBox 7"/>
          <p:cNvSpPr txBox="1"/>
          <p:nvPr/>
        </p:nvSpPr>
        <p:spPr>
          <a:xfrm>
            <a:off x="6019800" y="4114800"/>
            <a:ext cx="2514600" cy="381000"/>
          </a:xfrm>
          <a:prstGeom prst="rect">
            <a:avLst/>
          </a:prstGeom>
          <a:noFill/>
        </p:spPr>
        <p:txBody>
          <a:bodyPr wrap="square" rtlCol="0">
            <a:spAutoFit/>
          </a:bodyPr>
          <a:lstStyle/>
          <a:p>
            <a:r>
              <a:rPr lang="en-US" dirty="0" err="1" smtClean="0">
                <a:latin typeface="Arial Rounded MT Bold" pitchFamily="34" charset="0"/>
              </a:rPr>
              <a:t>Marbury</a:t>
            </a:r>
            <a:r>
              <a:rPr lang="en-US" dirty="0" smtClean="0">
                <a:latin typeface="Arial Rounded MT Bold" pitchFamily="34" charset="0"/>
              </a:rPr>
              <a:t> v. Madison</a:t>
            </a:r>
            <a:endParaRPr lang="en-US" dirty="0">
              <a:latin typeface="Arial Rounded MT Bold" pitchFamily="34" charset="0"/>
            </a:endParaRPr>
          </a:p>
        </p:txBody>
      </p:sp>
      <p:sp>
        <p:nvSpPr>
          <p:cNvPr id="9" name="TextBox 8"/>
          <p:cNvSpPr txBox="1"/>
          <p:nvPr/>
        </p:nvSpPr>
        <p:spPr>
          <a:xfrm>
            <a:off x="2133600" y="4114800"/>
            <a:ext cx="2514600" cy="369332"/>
          </a:xfrm>
          <a:prstGeom prst="rect">
            <a:avLst/>
          </a:prstGeom>
          <a:noFill/>
        </p:spPr>
        <p:txBody>
          <a:bodyPr wrap="square" rtlCol="0">
            <a:spAutoFit/>
          </a:bodyPr>
          <a:lstStyle/>
          <a:p>
            <a:r>
              <a:rPr lang="en-US" dirty="0" err="1" smtClean="0">
                <a:latin typeface="Arial Rounded MT Bold" pitchFamily="34" charset="0"/>
              </a:rPr>
              <a:t>Plessy</a:t>
            </a:r>
            <a:r>
              <a:rPr lang="en-US" dirty="0" smtClean="0">
                <a:latin typeface="Arial Rounded MT Bold" pitchFamily="34" charset="0"/>
              </a:rPr>
              <a:t> v. Ferguson</a:t>
            </a:r>
            <a:endParaRPr lang="en-US" dirty="0">
              <a:latin typeface="Arial Rounded MT Bold" pitchFamily="34" charset="0"/>
            </a:endParaRPr>
          </a:p>
        </p:txBody>
      </p:sp>
      <p:sp>
        <p:nvSpPr>
          <p:cNvPr id="10" name="TextBox 9"/>
          <p:cNvSpPr txBox="1"/>
          <p:nvPr/>
        </p:nvSpPr>
        <p:spPr>
          <a:xfrm>
            <a:off x="2133600" y="5334000"/>
            <a:ext cx="2286000" cy="369332"/>
          </a:xfrm>
          <a:prstGeom prst="rect">
            <a:avLst/>
          </a:prstGeom>
          <a:noFill/>
        </p:spPr>
        <p:txBody>
          <a:bodyPr wrap="square" rtlCol="0">
            <a:spAutoFit/>
          </a:bodyPr>
          <a:lstStyle/>
          <a:p>
            <a:r>
              <a:rPr lang="en-US" dirty="0" smtClean="0">
                <a:latin typeface="Arial Rounded MT Bold" pitchFamily="34" charset="0"/>
              </a:rPr>
              <a:t>Gibbons v. Ogden</a:t>
            </a:r>
            <a:endParaRPr lang="en-US" dirty="0">
              <a:latin typeface="Arial Rounded MT Bold"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lmerslaugh.mp3">
            <a:hlinkClick r:id="" action="ppaction://media"/>
          </p:cNvPr>
          <p:cNvPicPr>
            <a:picLocks noRot="1" noChangeAspect="1"/>
          </p:cNvPicPr>
          <p:nvPr>
            <a:audioFile r:link="rId1"/>
          </p:nvPr>
        </p:nvPicPr>
        <p:blipFill>
          <a:blip r:embed="rId3" cstate="print"/>
          <a:stretch>
            <a:fillRect/>
          </a:stretch>
        </p:blipFill>
        <p:spPr>
          <a:xfrm>
            <a:off x="1066800" y="1295400"/>
            <a:ext cx="304800" cy="304800"/>
          </a:xfrm>
          <a:prstGeom prst="rect">
            <a:avLst/>
          </a:prstGeom>
        </p:spPr>
      </p:pic>
      <p:pic>
        <p:nvPicPr>
          <p:cNvPr id="11266" name="Picture 2" descr="http://t3.gstatic.com/images?q=tbn:ANd9GcQub2nzTsztm1nmLqI3JPG7w9hpQ67Amgy1vfr9mDDzm6qRVvqd"/>
          <p:cNvPicPr>
            <a:picLocks noChangeAspect="1" noChangeArrowheads="1"/>
          </p:cNvPicPr>
          <p:nvPr/>
        </p:nvPicPr>
        <p:blipFill>
          <a:blip r:embed="rId4" cstate="print"/>
          <a:srcRect/>
          <a:stretch>
            <a:fillRect/>
          </a:stretch>
        </p:blipFill>
        <p:spPr bwMode="auto">
          <a:xfrm>
            <a:off x="2743200" y="990600"/>
            <a:ext cx="3390899" cy="4572000"/>
          </a:xfrm>
          <a:prstGeom prst="rect">
            <a:avLst/>
          </a:prstGeom>
          <a:noFill/>
        </p:spPr>
      </p:pic>
      <p:sp>
        <p:nvSpPr>
          <p:cNvPr id="6" name="Smiley Face 5">
            <a:hlinkClick r:id="rId5" action="ppaction://hlinksldjump"/>
          </p:cNvPr>
          <p:cNvSpPr/>
          <p:nvPr/>
        </p:nvSpPr>
        <p:spPr>
          <a:xfrm>
            <a:off x="6629400" y="5410200"/>
            <a:ext cx="1371600" cy="1143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a:hlinkClick r:id="rId3" action="ppaction://hlinksldjump"/>
          </p:cNvPr>
          <p:cNvSpPr/>
          <p:nvPr/>
        </p:nvSpPr>
        <p:spPr>
          <a:xfrm>
            <a:off x="7696200" y="5410200"/>
            <a:ext cx="1066800" cy="990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thisisfun.mp3">
            <a:hlinkClick r:id="" action="ppaction://media"/>
          </p:cNvPr>
          <p:cNvPicPr>
            <a:picLocks noRot="1" noChangeAspect="1"/>
          </p:cNvPicPr>
          <p:nvPr>
            <a:audioFile r:link="rId1"/>
          </p:nvPr>
        </p:nvPicPr>
        <p:blipFill>
          <a:blip r:embed="rId4" cstate="print"/>
          <a:stretch>
            <a:fillRect/>
          </a:stretch>
        </p:blipFill>
        <p:spPr>
          <a:xfrm>
            <a:off x="914400" y="762000"/>
            <a:ext cx="914400" cy="914400"/>
          </a:xfrm>
          <a:prstGeom prst="rect">
            <a:avLst/>
          </a:prstGeom>
        </p:spPr>
      </p:pic>
      <p:pic>
        <p:nvPicPr>
          <p:cNvPr id="34818" name="Picture 2" descr="http://www.parxbyjont.com/wp-content/uploads/2013/04/Fun.jpg"/>
          <p:cNvPicPr>
            <a:picLocks noChangeAspect="1" noChangeArrowheads="1"/>
          </p:cNvPicPr>
          <p:nvPr/>
        </p:nvPicPr>
        <p:blipFill>
          <a:blip r:embed="rId5" cstate="print"/>
          <a:srcRect/>
          <a:stretch>
            <a:fillRect/>
          </a:stretch>
        </p:blipFill>
        <p:spPr bwMode="auto">
          <a:xfrm>
            <a:off x="1828800" y="457200"/>
            <a:ext cx="5715000"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a:hlinkClick r:id="rId3" action="ppaction://hlinksldjump"/>
          </p:cNvPr>
          <p:cNvSpPr/>
          <p:nvPr/>
        </p:nvSpPr>
        <p:spPr>
          <a:xfrm>
            <a:off x="7543800" y="5867400"/>
            <a:ext cx="7620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lost1.mp3">
            <a:hlinkClick r:id="" action="ppaction://media"/>
          </p:cNvPr>
          <p:cNvPicPr>
            <a:picLocks noRot="1" noChangeAspect="1"/>
          </p:cNvPicPr>
          <p:nvPr>
            <a:audioFile r:link="rId1"/>
          </p:nvPr>
        </p:nvPicPr>
        <p:blipFill>
          <a:blip r:embed="rId4" cstate="print"/>
          <a:stretch>
            <a:fillRect/>
          </a:stretch>
        </p:blipFill>
        <p:spPr>
          <a:xfrm>
            <a:off x="685800" y="533400"/>
            <a:ext cx="1219200" cy="1219200"/>
          </a:xfrm>
          <a:prstGeom prst="rect">
            <a:avLst/>
          </a:prstGeom>
        </p:spPr>
      </p:pic>
      <p:pic>
        <p:nvPicPr>
          <p:cNvPr id="33794" name="Picture 2" descr="http://media-cache-ec0.pinimg.com/736x/f3/fe/20/f3fe207d49525fe38785e4f12d3510dd.jpg"/>
          <p:cNvPicPr>
            <a:picLocks noChangeAspect="1" noChangeArrowheads="1"/>
          </p:cNvPicPr>
          <p:nvPr/>
        </p:nvPicPr>
        <p:blipFill>
          <a:blip r:embed="rId5" cstate="print"/>
          <a:srcRect/>
          <a:stretch>
            <a:fillRect/>
          </a:stretch>
        </p:blipFill>
        <p:spPr bwMode="auto">
          <a:xfrm>
            <a:off x="1905000" y="990600"/>
            <a:ext cx="6096000" cy="45529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990600" y="685800"/>
            <a:ext cx="7010400" cy="2362200"/>
          </a:xfrm>
          <a:prstGeom prst="rect">
            <a:avLst/>
          </a:prstGeom>
        </p:spPr>
        <p:style>
          <a:lnRef idx="2">
            <a:schemeClr val="accent6"/>
          </a:lnRef>
          <a:fillRef idx="1">
            <a:schemeClr val="lt1"/>
          </a:fillRef>
          <a:effectRef idx="0">
            <a:schemeClr val="accent6"/>
          </a:effectRef>
          <a:fontRef idx="minor">
            <a:schemeClr val="dk1"/>
          </a:fontRef>
        </p:style>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dk1"/>
                </a:solidFill>
                <a:effectLst/>
                <a:uLnTx/>
                <a:uFillTx/>
                <a:latin typeface="+mn-lt"/>
                <a:ea typeface="+mn-ea"/>
                <a:cs typeface="+mn-cs"/>
              </a:rPr>
              <a:t>This Supreme Court case said that the Supreme Court has the power to determine whether a law or act is valid or whether it should be thrown out</a:t>
            </a:r>
            <a:endParaRPr kumimoji="0" lang="en-US" sz="3200" b="0"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4" name="TextBox 3"/>
          <p:cNvSpPr txBox="1"/>
          <p:nvPr/>
        </p:nvSpPr>
        <p:spPr>
          <a:xfrm>
            <a:off x="1600200" y="5181600"/>
            <a:ext cx="2514600" cy="369332"/>
          </a:xfrm>
          <a:prstGeom prst="rect">
            <a:avLst/>
          </a:prstGeom>
          <a:noFill/>
        </p:spPr>
        <p:txBody>
          <a:bodyPr wrap="square" rtlCol="0">
            <a:spAutoFit/>
          </a:bodyPr>
          <a:lstStyle/>
          <a:p>
            <a:r>
              <a:rPr lang="en-US" dirty="0" err="1" smtClean="0">
                <a:latin typeface="Arial Rounded MT Bold" pitchFamily="34" charset="0"/>
              </a:rPr>
              <a:t>Plessy</a:t>
            </a:r>
            <a:r>
              <a:rPr lang="en-US" dirty="0" smtClean="0">
                <a:latin typeface="Arial Rounded MT Bold" pitchFamily="34" charset="0"/>
              </a:rPr>
              <a:t> v. Ferguson</a:t>
            </a:r>
            <a:endParaRPr lang="en-US" dirty="0">
              <a:latin typeface="Arial Rounded MT Bold" pitchFamily="34" charset="0"/>
            </a:endParaRPr>
          </a:p>
        </p:txBody>
      </p:sp>
      <p:sp>
        <p:nvSpPr>
          <p:cNvPr id="5" name="TextBox 4"/>
          <p:cNvSpPr txBox="1"/>
          <p:nvPr/>
        </p:nvSpPr>
        <p:spPr>
          <a:xfrm>
            <a:off x="1524000" y="4114800"/>
            <a:ext cx="2286000" cy="369332"/>
          </a:xfrm>
          <a:prstGeom prst="rect">
            <a:avLst/>
          </a:prstGeom>
          <a:noFill/>
        </p:spPr>
        <p:txBody>
          <a:bodyPr wrap="square" rtlCol="0">
            <a:spAutoFit/>
          </a:bodyPr>
          <a:lstStyle/>
          <a:p>
            <a:r>
              <a:rPr lang="en-US" dirty="0" smtClean="0">
                <a:latin typeface="Arial Rounded MT Bold" pitchFamily="34" charset="0"/>
              </a:rPr>
              <a:t>Gibbons v. Ogden</a:t>
            </a:r>
            <a:endParaRPr lang="en-US" dirty="0">
              <a:latin typeface="Arial Rounded MT Bold" pitchFamily="34" charset="0"/>
            </a:endParaRPr>
          </a:p>
        </p:txBody>
      </p:sp>
      <p:sp>
        <p:nvSpPr>
          <p:cNvPr id="6" name="TextBox 5"/>
          <p:cNvSpPr txBox="1"/>
          <p:nvPr/>
        </p:nvSpPr>
        <p:spPr>
          <a:xfrm>
            <a:off x="5562600" y="5181600"/>
            <a:ext cx="2514600" cy="381000"/>
          </a:xfrm>
          <a:prstGeom prst="rect">
            <a:avLst/>
          </a:prstGeom>
          <a:noFill/>
        </p:spPr>
        <p:txBody>
          <a:bodyPr wrap="square" rtlCol="0">
            <a:spAutoFit/>
          </a:bodyPr>
          <a:lstStyle/>
          <a:p>
            <a:r>
              <a:rPr lang="en-US" dirty="0" err="1" smtClean="0">
                <a:latin typeface="Arial Rounded MT Bold" pitchFamily="34" charset="0"/>
              </a:rPr>
              <a:t>Marbury</a:t>
            </a:r>
            <a:r>
              <a:rPr lang="en-US" dirty="0" smtClean="0">
                <a:latin typeface="Arial Rounded MT Bold" pitchFamily="34" charset="0"/>
              </a:rPr>
              <a:t> v. Madison</a:t>
            </a:r>
            <a:endParaRPr lang="en-US" dirty="0">
              <a:latin typeface="Arial Rounded MT Bold" pitchFamily="34" charset="0"/>
            </a:endParaRPr>
          </a:p>
        </p:txBody>
      </p:sp>
      <p:sp>
        <p:nvSpPr>
          <p:cNvPr id="7" name="Rectangle 6"/>
          <p:cNvSpPr/>
          <p:nvPr/>
        </p:nvSpPr>
        <p:spPr>
          <a:xfrm>
            <a:off x="5410200" y="4114800"/>
            <a:ext cx="2697470" cy="369332"/>
          </a:xfrm>
          <a:prstGeom prst="rect">
            <a:avLst/>
          </a:prstGeom>
        </p:spPr>
        <p:txBody>
          <a:bodyPr wrap="none">
            <a:spAutoFit/>
          </a:bodyPr>
          <a:lstStyle/>
          <a:p>
            <a:r>
              <a:rPr lang="en-US" dirty="0" smtClean="0">
                <a:latin typeface="Arial Rounded MT Bold" pitchFamily="34" charset="0"/>
              </a:rPr>
              <a:t>McCulloch v. Maryland</a:t>
            </a:r>
            <a:endParaRPr lang="en-US" dirty="0">
              <a:latin typeface="Arial Rounded MT Bold" pitchFamily="34" charset="0"/>
            </a:endParaRPr>
          </a:p>
        </p:txBody>
      </p:sp>
      <p:sp>
        <p:nvSpPr>
          <p:cNvPr id="8" name="Oval 7">
            <a:hlinkClick r:id="rId2" action="ppaction://hlinksldjump"/>
          </p:cNvPr>
          <p:cNvSpPr/>
          <p:nvPr/>
        </p:nvSpPr>
        <p:spPr>
          <a:xfrm>
            <a:off x="5029200" y="5181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hlinkClick r:id="rId3" action="ppaction://hlinksldjump"/>
          </p:cNvPr>
          <p:cNvSpPr/>
          <p:nvPr/>
        </p:nvSpPr>
        <p:spPr>
          <a:xfrm>
            <a:off x="4953000" y="4114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hlinkClick r:id="rId3" action="ppaction://hlinksldjump"/>
          </p:cNvPr>
          <p:cNvSpPr/>
          <p:nvPr/>
        </p:nvSpPr>
        <p:spPr>
          <a:xfrm>
            <a:off x="1143000" y="4114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hlinkClick r:id="rId3" action="ppaction://hlinksldjump"/>
          </p:cNvPr>
          <p:cNvSpPr/>
          <p:nvPr/>
        </p:nvSpPr>
        <p:spPr>
          <a:xfrm>
            <a:off x="1219200" y="5181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a:hlinkClick r:id="rId3" action="ppaction://hlinksldjump"/>
          </p:cNvPr>
          <p:cNvSpPr/>
          <p:nvPr/>
        </p:nvSpPr>
        <p:spPr>
          <a:xfrm>
            <a:off x="7696200" y="5638800"/>
            <a:ext cx="990600" cy="838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ullyshot.mp3">
            <a:hlinkClick r:id="" action="ppaction://media"/>
          </p:cNvPr>
          <p:cNvPicPr>
            <a:picLocks noRot="1" noChangeAspect="1"/>
          </p:cNvPicPr>
          <p:nvPr>
            <a:audioFile r:link="rId1"/>
          </p:nvPr>
        </p:nvPicPr>
        <p:blipFill>
          <a:blip r:embed="rId4" cstate="print"/>
          <a:stretch>
            <a:fillRect/>
          </a:stretch>
        </p:blipFill>
        <p:spPr>
          <a:xfrm>
            <a:off x="1371600" y="1219200"/>
            <a:ext cx="304800" cy="304800"/>
          </a:xfrm>
          <a:prstGeom prst="rect">
            <a:avLst/>
          </a:prstGeom>
        </p:spPr>
      </p:pic>
      <p:pic>
        <p:nvPicPr>
          <p:cNvPr id="37890" name="Picture 2" descr="http://sarahsaysreadbooks.files.wordpress.com/2012/01/winner.jpg"/>
          <p:cNvPicPr>
            <a:picLocks noChangeAspect="1" noChangeArrowheads="1"/>
          </p:cNvPicPr>
          <p:nvPr/>
        </p:nvPicPr>
        <p:blipFill>
          <a:blip r:embed="rId5" cstate="print"/>
          <a:srcRect/>
          <a:stretch>
            <a:fillRect/>
          </a:stretch>
        </p:blipFill>
        <p:spPr bwMode="auto">
          <a:xfrm>
            <a:off x="1905000" y="533400"/>
            <a:ext cx="5715000" cy="58388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6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Arrow 2">
            <a:hlinkClick r:id="rId3" action="ppaction://hlinksldjump"/>
          </p:cNvPr>
          <p:cNvSpPr/>
          <p:nvPr/>
        </p:nvSpPr>
        <p:spPr>
          <a:xfrm>
            <a:off x="7467600" y="5715000"/>
            <a:ext cx="9906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fussing.mp3">
            <a:hlinkClick r:id="" action="ppaction://media"/>
          </p:cNvPr>
          <p:cNvPicPr>
            <a:picLocks noRot="1" noChangeAspect="1"/>
          </p:cNvPicPr>
          <p:nvPr>
            <a:audioFile r:link="rId1"/>
          </p:nvPr>
        </p:nvPicPr>
        <p:blipFill>
          <a:blip r:embed="rId4" cstate="print"/>
          <a:stretch>
            <a:fillRect/>
          </a:stretch>
        </p:blipFill>
        <p:spPr>
          <a:xfrm>
            <a:off x="609600" y="304800"/>
            <a:ext cx="1066800" cy="1066800"/>
          </a:xfrm>
          <a:prstGeom prst="rect">
            <a:avLst/>
          </a:prstGeom>
        </p:spPr>
      </p:pic>
      <p:pic>
        <p:nvPicPr>
          <p:cNvPr id="36866" name="Picture 2" descr="https://sp.yimg.com/ib/th?id=HN.608027954880775889&amp;pid=15.1&amp;P=0"/>
          <p:cNvPicPr>
            <a:picLocks noChangeAspect="1" noChangeArrowheads="1"/>
          </p:cNvPicPr>
          <p:nvPr/>
        </p:nvPicPr>
        <p:blipFill>
          <a:blip r:embed="rId5" cstate="print"/>
          <a:srcRect/>
          <a:stretch>
            <a:fillRect/>
          </a:stretch>
        </p:blipFill>
        <p:spPr bwMode="auto">
          <a:xfrm>
            <a:off x="1600200" y="609600"/>
            <a:ext cx="5638800" cy="563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4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143000" y="457200"/>
            <a:ext cx="7010400" cy="2362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This Supreme Court case said that only the federal government can regulate interstate commerce.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Oval 2">
            <a:hlinkClick r:id="rId2" action="ppaction://hlinksldjump"/>
          </p:cNvPr>
          <p:cNvSpPr/>
          <p:nvPr/>
        </p:nvSpPr>
        <p:spPr>
          <a:xfrm>
            <a:off x="685800" y="2743200"/>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hlinkClick r:id="rId2" action="ppaction://hlinksldjump"/>
          </p:cNvPr>
          <p:cNvSpPr/>
          <p:nvPr/>
        </p:nvSpPr>
        <p:spPr>
          <a:xfrm>
            <a:off x="762000" y="4572000"/>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hlinkClick r:id="rId3" action="ppaction://hlinksldjump"/>
          </p:cNvPr>
          <p:cNvSpPr/>
          <p:nvPr/>
        </p:nvSpPr>
        <p:spPr>
          <a:xfrm>
            <a:off x="5105400" y="2819400"/>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hlinkClick r:id="rId2" action="ppaction://hlinksldjump"/>
          </p:cNvPr>
          <p:cNvSpPr/>
          <p:nvPr/>
        </p:nvSpPr>
        <p:spPr>
          <a:xfrm>
            <a:off x="5105400" y="4572000"/>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28800" y="4724400"/>
            <a:ext cx="2590800" cy="369332"/>
          </a:xfrm>
          <a:prstGeom prst="rect">
            <a:avLst/>
          </a:prstGeom>
          <a:noFill/>
        </p:spPr>
        <p:txBody>
          <a:bodyPr wrap="square" rtlCol="0">
            <a:spAutoFit/>
          </a:bodyPr>
          <a:lstStyle/>
          <a:p>
            <a:r>
              <a:rPr lang="en-US" dirty="0" smtClean="0"/>
              <a:t>McCulloch v. Maryland</a:t>
            </a:r>
            <a:endParaRPr lang="en-US" dirty="0"/>
          </a:p>
        </p:txBody>
      </p:sp>
      <p:sp>
        <p:nvSpPr>
          <p:cNvPr id="9" name="TextBox 8"/>
          <p:cNvSpPr txBox="1"/>
          <p:nvPr/>
        </p:nvSpPr>
        <p:spPr>
          <a:xfrm>
            <a:off x="6096000" y="2971800"/>
            <a:ext cx="2057400" cy="369332"/>
          </a:xfrm>
          <a:prstGeom prst="rect">
            <a:avLst/>
          </a:prstGeom>
          <a:noFill/>
        </p:spPr>
        <p:txBody>
          <a:bodyPr wrap="square" rtlCol="0">
            <a:spAutoFit/>
          </a:bodyPr>
          <a:lstStyle/>
          <a:p>
            <a:r>
              <a:rPr lang="en-US" dirty="0" smtClean="0"/>
              <a:t>Gibbons v. Ogden</a:t>
            </a:r>
            <a:endParaRPr lang="en-US" dirty="0"/>
          </a:p>
        </p:txBody>
      </p:sp>
      <p:sp>
        <p:nvSpPr>
          <p:cNvPr id="10" name="TextBox 9"/>
          <p:cNvSpPr txBox="1"/>
          <p:nvPr/>
        </p:nvSpPr>
        <p:spPr>
          <a:xfrm>
            <a:off x="1676400" y="2971800"/>
            <a:ext cx="2362200" cy="369332"/>
          </a:xfrm>
          <a:prstGeom prst="rect">
            <a:avLst/>
          </a:prstGeom>
          <a:noFill/>
        </p:spPr>
        <p:txBody>
          <a:bodyPr wrap="square" rtlCol="0">
            <a:spAutoFit/>
          </a:bodyPr>
          <a:lstStyle/>
          <a:p>
            <a:r>
              <a:rPr lang="en-US" dirty="0" err="1" smtClean="0"/>
              <a:t>Marbury</a:t>
            </a:r>
            <a:r>
              <a:rPr lang="en-US" dirty="0" smtClean="0"/>
              <a:t> v. Madison</a:t>
            </a:r>
            <a:endParaRPr lang="en-US" dirty="0"/>
          </a:p>
        </p:txBody>
      </p:sp>
      <p:sp>
        <p:nvSpPr>
          <p:cNvPr id="11" name="TextBox 10"/>
          <p:cNvSpPr txBox="1"/>
          <p:nvPr/>
        </p:nvSpPr>
        <p:spPr>
          <a:xfrm>
            <a:off x="6096000" y="4724400"/>
            <a:ext cx="1981200" cy="369332"/>
          </a:xfrm>
          <a:prstGeom prst="rect">
            <a:avLst/>
          </a:prstGeom>
          <a:noFill/>
        </p:spPr>
        <p:txBody>
          <a:bodyPr wrap="square" rtlCol="0">
            <a:spAutoFit/>
          </a:bodyPr>
          <a:lstStyle/>
          <a:p>
            <a:r>
              <a:rPr lang="en-US" dirty="0" err="1" smtClean="0"/>
              <a:t>Plessy</a:t>
            </a:r>
            <a:r>
              <a:rPr lang="en-US" dirty="0" smtClean="0"/>
              <a:t> v. Ferguson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a:hlinkClick r:id="rId3" action="ppaction://hlinksldjump"/>
          </p:cNvPr>
          <p:cNvSpPr/>
          <p:nvPr/>
        </p:nvSpPr>
        <p:spPr>
          <a:xfrm>
            <a:off x="7620000" y="5562600"/>
            <a:ext cx="9906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enie.mp3">
            <a:hlinkClick r:id="" action="ppaction://media"/>
          </p:cNvPr>
          <p:cNvPicPr>
            <a:picLocks noRot="1" noChangeAspect="1"/>
          </p:cNvPicPr>
          <p:nvPr>
            <a:audioFile r:link="rId1"/>
          </p:nvPr>
        </p:nvPicPr>
        <p:blipFill>
          <a:blip r:embed="rId4" cstate="print"/>
          <a:stretch>
            <a:fillRect/>
          </a:stretch>
        </p:blipFill>
        <p:spPr>
          <a:xfrm>
            <a:off x="457200" y="914400"/>
            <a:ext cx="838200" cy="838200"/>
          </a:xfrm>
          <a:prstGeom prst="rect">
            <a:avLst/>
          </a:prstGeom>
        </p:spPr>
      </p:pic>
      <p:pic>
        <p:nvPicPr>
          <p:cNvPr id="40962" name="Picture 2" descr="http://images3.wikia.nocookie.net/__cb20110817215659/disney/images/1/12/Aladdin_1994_450x250_408053.jpg"/>
          <p:cNvPicPr>
            <a:picLocks noChangeAspect="1" noChangeArrowheads="1"/>
          </p:cNvPicPr>
          <p:nvPr/>
        </p:nvPicPr>
        <p:blipFill>
          <a:blip r:embed="rId5" cstate="print"/>
          <a:srcRect/>
          <a:stretch>
            <a:fillRect/>
          </a:stretch>
        </p:blipFill>
        <p:spPr bwMode="auto">
          <a:xfrm>
            <a:off x="1447800" y="762000"/>
            <a:ext cx="6019800"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2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a:hlinkClick r:id="rId3" action="ppaction://hlinksldjump"/>
          </p:cNvPr>
          <p:cNvSpPr/>
          <p:nvPr/>
        </p:nvSpPr>
        <p:spPr>
          <a:xfrm>
            <a:off x="7467600" y="5715000"/>
            <a:ext cx="9144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nincompoop.mp3">
            <a:hlinkClick r:id="" action="ppaction://media"/>
          </p:cNvPr>
          <p:cNvPicPr>
            <a:picLocks noRot="1" noChangeAspect="1"/>
          </p:cNvPicPr>
          <p:nvPr>
            <a:audioFile r:link="rId1"/>
          </p:nvPr>
        </p:nvPicPr>
        <p:blipFill>
          <a:blip r:embed="rId4" cstate="print"/>
          <a:stretch>
            <a:fillRect/>
          </a:stretch>
        </p:blipFill>
        <p:spPr>
          <a:xfrm>
            <a:off x="304800" y="685800"/>
            <a:ext cx="838200" cy="838200"/>
          </a:xfrm>
          <a:prstGeom prst="rect">
            <a:avLst/>
          </a:prstGeom>
        </p:spPr>
      </p:pic>
      <p:pic>
        <p:nvPicPr>
          <p:cNvPr id="39938" name="Picture 2" descr="https://sp.yimg.com/ib/th?id=HN.608053883590872249&amp;pid=15.1&amp;P=0"/>
          <p:cNvPicPr>
            <a:picLocks noChangeAspect="1" noChangeArrowheads="1"/>
          </p:cNvPicPr>
          <p:nvPr/>
        </p:nvPicPr>
        <p:blipFill>
          <a:blip r:embed="rId5" cstate="print"/>
          <a:srcRect/>
          <a:stretch>
            <a:fillRect/>
          </a:stretch>
        </p:blipFill>
        <p:spPr bwMode="auto">
          <a:xfrm>
            <a:off x="1676400" y="1066800"/>
            <a:ext cx="6428509" cy="441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990600" y="609600"/>
            <a:ext cx="7010400" cy="2362200"/>
          </a:xfrm>
          <a:prstGeom prst="rect">
            <a:avLst/>
          </a:prstGeom>
          <a:solidFill>
            <a:schemeClr val="bg2"/>
          </a:solidFill>
          <a:ln w="76200">
            <a:solidFill>
              <a:schemeClr val="accent2"/>
            </a:solidFill>
          </a:ln>
        </p:spPr>
        <p:txBody>
          <a:bodyPr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Increased power of the federal government by saying that if the power is necessary for the government to carry out one of their jobs then it is allowed or “constitutional” under the “necessary and proper clause” and it is an “implied power”</a:t>
            </a:r>
          </a:p>
        </p:txBody>
      </p:sp>
      <p:sp>
        <p:nvSpPr>
          <p:cNvPr id="3" name="TextBox 2"/>
          <p:cNvSpPr txBox="1"/>
          <p:nvPr/>
        </p:nvSpPr>
        <p:spPr>
          <a:xfrm>
            <a:off x="1676400" y="3657600"/>
            <a:ext cx="2362200" cy="369332"/>
          </a:xfrm>
          <a:prstGeom prst="rect">
            <a:avLst/>
          </a:prstGeom>
          <a:noFill/>
        </p:spPr>
        <p:txBody>
          <a:bodyPr wrap="square" rtlCol="0">
            <a:spAutoFit/>
          </a:bodyPr>
          <a:lstStyle/>
          <a:p>
            <a:r>
              <a:rPr lang="en-US" dirty="0" err="1" smtClean="0"/>
              <a:t>Marbury</a:t>
            </a:r>
            <a:r>
              <a:rPr lang="en-US" dirty="0" smtClean="0"/>
              <a:t> v. Madison</a:t>
            </a:r>
            <a:endParaRPr lang="en-US" dirty="0"/>
          </a:p>
        </p:txBody>
      </p:sp>
      <p:sp>
        <p:nvSpPr>
          <p:cNvPr id="4" name="Rectangle 3"/>
          <p:cNvSpPr/>
          <p:nvPr/>
        </p:nvSpPr>
        <p:spPr>
          <a:xfrm>
            <a:off x="1676400" y="5029200"/>
            <a:ext cx="2321341" cy="369332"/>
          </a:xfrm>
          <a:prstGeom prst="rect">
            <a:avLst/>
          </a:prstGeom>
        </p:spPr>
        <p:txBody>
          <a:bodyPr wrap="none">
            <a:spAutoFit/>
          </a:bodyPr>
          <a:lstStyle/>
          <a:p>
            <a:r>
              <a:rPr lang="en-US" dirty="0" smtClean="0"/>
              <a:t>McCulloch v. Maryland</a:t>
            </a:r>
            <a:endParaRPr lang="en-US" dirty="0"/>
          </a:p>
        </p:txBody>
      </p:sp>
      <p:sp>
        <p:nvSpPr>
          <p:cNvPr id="5" name="TextBox 4"/>
          <p:cNvSpPr txBox="1"/>
          <p:nvPr/>
        </p:nvSpPr>
        <p:spPr>
          <a:xfrm>
            <a:off x="5791200" y="3657600"/>
            <a:ext cx="2057400" cy="369332"/>
          </a:xfrm>
          <a:prstGeom prst="rect">
            <a:avLst/>
          </a:prstGeom>
          <a:noFill/>
        </p:spPr>
        <p:txBody>
          <a:bodyPr wrap="square" rtlCol="0">
            <a:spAutoFit/>
          </a:bodyPr>
          <a:lstStyle/>
          <a:p>
            <a:r>
              <a:rPr lang="en-US" dirty="0" smtClean="0"/>
              <a:t>Gibbons v. Ogden</a:t>
            </a:r>
            <a:endParaRPr lang="en-US" dirty="0"/>
          </a:p>
        </p:txBody>
      </p:sp>
      <p:sp>
        <p:nvSpPr>
          <p:cNvPr id="6" name="TextBox 5"/>
          <p:cNvSpPr txBox="1"/>
          <p:nvPr/>
        </p:nvSpPr>
        <p:spPr>
          <a:xfrm>
            <a:off x="5791200" y="5029200"/>
            <a:ext cx="1981200" cy="369332"/>
          </a:xfrm>
          <a:prstGeom prst="rect">
            <a:avLst/>
          </a:prstGeom>
          <a:noFill/>
        </p:spPr>
        <p:txBody>
          <a:bodyPr wrap="square" rtlCol="0">
            <a:spAutoFit/>
          </a:bodyPr>
          <a:lstStyle/>
          <a:p>
            <a:r>
              <a:rPr lang="en-US" dirty="0" err="1" smtClean="0"/>
              <a:t>Plessy</a:t>
            </a:r>
            <a:r>
              <a:rPr lang="en-US" dirty="0" smtClean="0"/>
              <a:t> v. Ferguson</a:t>
            </a:r>
            <a:endParaRPr lang="en-US" dirty="0"/>
          </a:p>
        </p:txBody>
      </p:sp>
      <p:sp>
        <p:nvSpPr>
          <p:cNvPr id="7" name="Oval 6">
            <a:hlinkClick r:id="rId2" action="ppaction://hlinksldjump"/>
          </p:cNvPr>
          <p:cNvSpPr/>
          <p:nvPr/>
        </p:nvSpPr>
        <p:spPr>
          <a:xfrm>
            <a:off x="990600" y="35814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hlinkClick r:id="rId3" action="ppaction://hlinksldjump"/>
          </p:cNvPr>
          <p:cNvSpPr/>
          <p:nvPr/>
        </p:nvSpPr>
        <p:spPr>
          <a:xfrm>
            <a:off x="1066800" y="49530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hlinkClick r:id="rId2" action="ppaction://hlinksldjump"/>
          </p:cNvPr>
          <p:cNvSpPr/>
          <p:nvPr/>
        </p:nvSpPr>
        <p:spPr>
          <a:xfrm>
            <a:off x="5105400" y="49530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hlinkClick r:id="rId2" action="ppaction://hlinksldjump"/>
          </p:cNvPr>
          <p:cNvSpPr/>
          <p:nvPr/>
        </p:nvSpPr>
        <p:spPr>
          <a:xfrm>
            <a:off x="5029200" y="35814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a:hlinkClick r:id="rId3" action="ppaction://hlinksldjump"/>
          </p:cNvPr>
          <p:cNvSpPr/>
          <p:nvPr/>
        </p:nvSpPr>
        <p:spPr>
          <a:xfrm>
            <a:off x="7620000" y="5486400"/>
            <a:ext cx="10668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hreebears.mp3">
            <a:hlinkClick r:id="" action="ppaction://media"/>
          </p:cNvPr>
          <p:cNvPicPr>
            <a:picLocks noRot="1" noChangeAspect="1"/>
          </p:cNvPicPr>
          <p:nvPr>
            <a:audioFile r:link="rId1"/>
          </p:nvPr>
        </p:nvPicPr>
        <p:blipFill>
          <a:blip r:embed="rId4" cstate="print"/>
          <a:stretch>
            <a:fillRect/>
          </a:stretch>
        </p:blipFill>
        <p:spPr>
          <a:xfrm>
            <a:off x="914400" y="1295400"/>
            <a:ext cx="990600" cy="990600"/>
          </a:xfrm>
          <a:prstGeom prst="rect">
            <a:avLst/>
          </a:prstGeom>
        </p:spPr>
      </p:pic>
      <p:pic>
        <p:nvPicPr>
          <p:cNvPr id="44036" name="Picture 4" descr="Practice Makes Perfect (Sermon Series)"/>
          <p:cNvPicPr>
            <a:picLocks noChangeAspect="1" noChangeArrowheads="1"/>
          </p:cNvPicPr>
          <p:nvPr/>
        </p:nvPicPr>
        <p:blipFill>
          <a:blip r:embed="rId5" cstate="print"/>
          <a:srcRect/>
          <a:stretch>
            <a:fillRect/>
          </a:stretch>
        </p:blipFill>
        <p:spPr bwMode="auto">
          <a:xfrm>
            <a:off x="2133600" y="685800"/>
            <a:ext cx="5884920" cy="441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ault.mp3">
            <a:hlinkClick r:id="" action="ppaction://media"/>
          </p:cNvPr>
          <p:cNvPicPr>
            <a:picLocks noRot="1" noChangeAspect="1"/>
          </p:cNvPicPr>
          <p:nvPr>
            <a:audioFile r:link="rId1"/>
          </p:nvPr>
        </p:nvPicPr>
        <p:blipFill>
          <a:blip r:embed="rId3" cstate="print"/>
          <a:stretch>
            <a:fillRect/>
          </a:stretch>
        </p:blipFill>
        <p:spPr>
          <a:xfrm>
            <a:off x="1295400" y="1752600"/>
            <a:ext cx="304800" cy="304800"/>
          </a:xfrm>
          <a:prstGeom prst="rect">
            <a:avLst/>
          </a:prstGeom>
        </p:spPr>
      </p:pic>
      <p:pic>
        <p:nvPicPr>
          <p:cNvPr id="1026" name="Picture 2" descr="http://www.moveapooltable.com/wp-content/uploads/2014/10/catndog-fault.jpg"/>
          <p:cNvPicPr>
            <a:picLocks noChangeAspect="1" noChangeArrowheads="1"/>
          </p:cNvPicPr>
          <p:nvPr/>
        </p:nvPicPr>
        <p:blipFill>
          <a:blip r:embed="rId4" cstate="print"/>
          <a:srcRect/>
          <a:stretch>
            <a:fillRect/>
          </a:stretch>
        </p:blipFill>
        <p:spPr bwMode="auto">
          <a:xfrm>
            <a:off x="1752600" y="1447800"/>
            <a:ext cx="5719572" cy="3429000"/>
          </a:xfrm>
          <a:prstGeom prst="rect">
            <a:avLst/>
          </a:prstGeom>
          <a:noFill/>
        </p:spPr>
      </p:pic>
      <p:sp>
        <p:nvSpPr>
          <p:cNvPr id="6" name="Left Arrow 5">
            <a:hlinkClick r:id="rId5" action="ppaction://hlinksldjump"/>
          </p:cNvPr>
          <p:cNvSpPr/>
          <p:nvPr/>
        </p:nvSpPr>
        <p:spPr>
          <a:xfrm>
            <a:off x="7086600" y="5791200"/>
            <a:ext cx="9906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a:hlinkClick r:id="rId3" action="ppaction://hlinksldjump"/>
          </p:cNvPr>
          <p:cNvSpPr/>
          <p:nvPr/>
        </p:nvSpPr>
        <p:spPr>
          <a:xfrm>
            <a:off x="7467600" y="5638800"/>
            <a:ext cx="9144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addream.mp3">
            <a:hlinkClick r:id="" action="ppaction://media"/>
          </p:cNvPr>
          <p:cNvPicPr>
            <a:picLocks noRot="1" noChangeAspect="1"/>
          </p:cNvPicPr>
          <p:nvPr>
            <a:audioFile r:link="rId1"/>
          </p:nvPr>
        </p:nvPicPr>
        <p:blipFill>
          <a:blip r:embed="rId4" cstate="print"/>
          <a:stretch>
            <a:fillRect/>
          </a:stretch>
        </p:blipFill>
        <p:spPr>
          <a:xfrm>
            <a:off x="609600" y="685800"/>
            <a:ext cx="762000" cy="762000"/>
          </a:xfrm>
          <a:prstGeom prst="rect">
            <a:avLst/>
          </a:prstGeom>
        </p:spPr>
      </p:pic>
      <p:pic>
        <p:nvPicPr>
          <p:cNvPr id="4" name="Picture 2" descr="http://media-cache-ec0.pinimg.com/736x/25/ac/c1/25acc16868c3694b46851adf5f2ea40c.jpg"/>
          <p:cNvPicPr>
            <a:picLocks noChangeAspect="1" noChangeArrowheads="1"/>
          </p:cNvPicPr>
          <p:nvPr/>
        </p:nvPicPr>
        <p:blipFill>
          <a:blip r:embed="rId5" cstate="print"/>
          <a:srcRect/>
          <a:stretch>
            <a:fillRect/>
          </a:stretch>
        </p:blipFill>
        <p:spPr bwMode="auto">
          <a:xfrm>
            <a:off x="1981200" y="1295400"/>
            <a:ext cx="6044525" cy="403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006-1.jpg"/>
          <p:cNvPicPr>
            <a:picLocks noChangeAspect="1" noChangeArrowheads="1"/>
          </p:cNvPicPr>
          <p:nvPr/>
        </p:nvPicPr>
        <p:blipFill>
          <a:blip r:embed="rId2" cstate="print"/>
          <a:srcRect/>
          <a:stretch>
            <a:fillRect/>
          </a:stretch>
        </p:blipFill>
        <p:spPr bwMode="auto">
          <a:xfrm>
            <a:off x="1447800" y="304800"/>
            <a:ext cx="5756029" cy="3620728"/>
          </a:xfrm>
          <a:prstGeom prst="rect">
            <a:avLst/>
          </a:prstGeom>
          <a:noFill/>
          <a:ln w="9525">
            <a:noFill/>
            <a:miter lim="800000"/>
            <a:headEnd/>
            <a:tailEnd/>
          </a:ln>
        </p:spPr>
      </p:pic>
      <p:sp>
        <p:nvSpPr>
          <p:cNvPr id="3" name="Rectangle 2"/>
          <p:cNvSpPr/>
          <p:nvPr/>
        </p:nvSpPr>
        <p:spPr>
          <a:xfrm>
            <a:off x="1295400" y="4419600"/>
            <a:ext cx="2114874" cy="369332"/>
          </a:xfrm>
          <a:prstGeom prst="rect">
            <a:avLst/>
          </a:prstGeom>
        </p:spPr>
        <p:txBody>
          <a:bodyPr wrap="none">
            <a:spAutoFit/>
          </a:bodyPr>
          <a:lstStyle/>
          <a:p>
            <a:pPr marL="342900" lvl="0" indent="-342900"/>
            <a:r>
              <a:rPr lang="en-US" dirty="0">
                <a:solidFill>
                  <a:srgbClr val="000000"/>
                </a:solidFill>
                <a:ea typeface="Calibri"/>
                <a:cs typeface="Times New Roman"/>
              </a:rPr>
              <a:t>French &amp; Indian War</a:t>
            </a:r>
            <a:endParaRPr lang="en-US" dirty="0">
              <a:ea typeface="Calibri"/>
              <a:cs typeface="Times New Roman"/>
            </a:endParaRPr>
          </a:p>
        </p:txBody>
      </p:sp>
      <p:sp>
        <p:nvSpPr>
          <p:cNvPr id="4" name="Rectangle 3"/>
          <p:cNvSpPr/>
          <p:nvPr/>
        </p:nvSpPr>
        <p:spPr>
          <a:xfrm>
            <a:off x="4953000" y="4419600"/>
            <a:ext cx="2175147" cy="369332"/>
          </a:xfrm>
          <a:prstGeom prst="rect">
            <a:avLst/>
          </a:prstGeom>
        </p:spPr>
        <p:txBody>
          <a:bodyPr wrap="none">
            <a:spAutoFit/>
          </a:bodyPr>
          <a:lstStyle/>
          <a:p>
            <a:pPr marL="342900" lvl="0" indent="-342900"/>
            <a:r>
              <a:rPr lang="en-US" dirty="0">
                <a:solidFill>
                  <a:srgbClr val="000000"/>
                </a:solidFill>
                <a:ea typeface="Calibri"/>
                <a:cs typeface="Times New Roman"/>
              </a:rPr>
              <a:t>Continental Congress</a:t>
            </a:r>
            <a:endParaRPr lang="en-US" dirty="0">
              <a:ea typeface="Calibri"/>
              <a:cs typeface="Times New Roman"/>
            </a:endParaRPr>
          </a:p>
        </p:txBody>
      </p:sp>
      <p:sp>
        <p:nvSpPr>
          <p:cNvPr id="5" name="Rectangle 4"/>
          <p:cNvSpPr/>
          <p:nvPr/>
        </p:nvSpPr>
        <p:spPr>
          <a:xfrm>
            <a:off x="5029200" y="5334000"/>
            <a:ext cx="2522294" cy="369332"/>
          </a:xfrm>
          <a:prstGeom prst="rect">
            <a:avLst/>
          </a:prstGeom>
        </p:spPr>
        <p:txBody>
          <a:bodyPr wrap="none">
            <a:spAutoFit/>
          </a:bodyPr>
          <a:lstStyle/>
          <a:p>
            <a:pPr marL="342900" lvl="0" indent="-342900"/>
            <a:r>
              <a:rPr lang="en-US" dirty="0">
                <a:solidFill>
                  <a:srgbClr val="000000"/>
                </a:solidFill>
                <a:ea typeface="Calibri"/>
                <a:cs typeface="Times New Roman"/>
              </a:rPr>
              <a:t>Articles of Confederation</a:t>
            </a:r>
          </a:p>
        </p:txBody>
      </p:sp>
      <p:sp>
        <p:nvSpPr>
          <p:cNvPr id="6" name="Rectangle 5"/>
          <p:cNvSpPr/>
          <p:nvPr/>
        </p:nvSpPr>
        <p:spPr>
          <a:xfrm>
            <a:off x="1447800" y="5334000"/>
            <a:ext cx="1801583" cy="369332"/>
          </a:xfrm>
          <a:prstGeom prst="rect">
            <a:avLst/>
          </a:prstGeom>
        </p:spPr>
        <p:txBody>
          <a:bodyPr wrap="none">
            <a:spAutoFit/>
          </a:bodyPr>
          <a:lstStyle/>
          <a:p>
            <a:pPr marL="342900" lvl="0" indent="-342900"/>
            <a:r>
              <a:rPr lang="en-US" dirty="0">
                <a:solidFill>
                  <a:srgbClr val="000000"/>
                </a:solidFill>
                <a:ea typeface="Calibri"/>
                <a:cs typeface="Times New Roman"/>
              </a:rPr>
              <a:t>Monroe Doctrine</a:t>
            </a:r>
            <a:endParaRPr lang="en-US" dirty="0">
              <a:ea typeface="Calibri"/>
              <a:cs typeface="Times New Roman"/>
            </a:endParaRPr>
          </a:p>
        </p:txBody>
      </p:sp>
      <p:sp>
        <p:nvSpPr>
          <p:cNvPr id="7" name="Oval 6">
            <a:hlinkClick r:id="rId3" action="ppaction://hlinksldjump"/>
          </p:cNvPr>
          <p:cNvSpPr/>
          <p:nvPr/>
        </p:nvSpPr>
        <p:spPr>
          <a:xfrm>
            <a:off x="533400" y="43434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hlinkClick r:id="rId4" action="ppaction://hlinksldjump"/>
          </p:cNvPr>
          <p:cNvSpPr/>
          <p:nvPr/>
        </p:nvSpPr>
        <p:spPr>
          <a:xfrm>
            <a:off x="533400" y="51816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hlinkClick r:id="rId4" action="ppaction://hlinksldjump"/>
          </p:cNvPr>
          <p:cNvSpPr/>
          <p:nvPr/>
        </p:nvSpPr>
        <p:spPr>
          <a:xfrm>
            <a:off x="4191000" y="43434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hlinkClick r:id="rId4" action="ppaction://hlinksldjump"/>
          </p:cNvPr>
          <p:cNvSpPr/>
          <p:nvPr/>
        </p:nvSpPr>
        <p:spPr>
          <a:xfrm>
            <a:off x="4191000" y="52578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miley Face 2">
            <a:hlinkClick r:id="rId3" action="ppaction://hlinksldjump"/>
          </p:cNvPr>
          <p:cNvSpPr/>
          <p:nvPr/>
        </p:nvSpPr>
        <p:spPr>
          <a:xfrm>
            <a:off x="7239000" y="5257800"/>
            <a:ext cx="1295400" cy="1143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reakfast.mp3">
            <a:hlinkClick r:id="" action="ppaction://media"/>
          </p:cNvPr>
          <p:cNvPicPr>
            <a:picLocks noRot="1" noChangeAspect="1"/>
          </p:cNvPicPr>
          <p:nvPr>
            <a:audioFile r:link="rId1"/>
          </p:nvPr>
        </p:nvPicPr>
        <p:blipFill>
          <a:blip r:embed="rId4" cstate="print"/>
          <a:stretch>
            <a:fillRect/>
          </a:stretch>
        </p:blipFill>
        <p:spPr>
          <a:xfrm>
            <a:off x="990600" y="1066800"/>
            <a:ext cx="609600" cy="609600"/>
          </a:xfrm>
          <a:prstGeom prst="rect">
            <a:avLst/>
          </a:prstGeom>
        </p:spPr>
      </p:pic>
      <p:pic>
        <p:nvPicPr>
          <p:cNvPr id="46082" name="Picture 2" descr="https://sp.yimg.com/ib/th?id=HN.608031579826294446&amp;pid=15.1&amp;P=0"/>
          <p:cNvPicPr>
            <a:picLocks noChangeAspect="1" noChangeArrowheads="1"/>
          </p:cNvPicPr>
          <p:nvPr/>
        </p:nvPicPr>
        <p:blipFill>
          <a:blip r:embed="rId5" cstate="print"/>
          <a:srcRect/>
          <a:stretch>
            <a:fillRect/>
          </a:stretch>
        </p:blipFill>
        <p:spPr bwMode="auto">
          <a:xfrm>
            <a:off x="2438400" y="1752600"/>
            <a:ext cx="4572000" cy="3028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3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a:hlinkClick r:id="rId3" action="ppaction://hlinksldjump"/>
          </p:cNvPr>
          <p:cNvSpPr/>
          <p:nvPr/>
        </p:nvSpPr>
        <p:spPr>
          <a:xfrm>
            <a:off x="7391400" y="5638800"/>
            <a:ext cx="8382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egone.mp3">
            <a:hlinkClick r:id="" action="ppaction://media"/>
          </p:cNvPr>
          <p:cNvPicPr>
            <a:picLocks noRot="1" noChangeAspect="1"/>
          </p:cNvPicPr>
          <p:nvPr>
            <a:audioFile r:link="rId1"/>
          </p:nvPr>
        </p:nvPicPr>
        <p:blipFill>
          <a:blip r:embed="rId4" cstate="print"/>
          <a:stretch>
            <a:fillRect/>
          </a:stretch>
        </p:blipFill>
        <p:spPr>
          <a:xfrm>
            <a:off x="1066800" y="990600"/>
            <a:ext cx="762000" cy="762000"/>
          </a:xfrm>
          <a:prstGeom prst="rect">
            <a:avLst/>
          </a:prstGeom>
        </p:spPr>
      </p:pic>
      <p:pic>
        <p:nvPicPr>
          <p:cNvPr id="48130" name="Picture 2" descr="Who Are You to Deny Greatness?"/>
          <p:cNvPicPr>
            <a:picLocks noChangeAspect="1" noChangeArrowheads="1"/>
          </p:cNvPicPr>
          <p:nvPr/>
        </p:nvPicPr>
        <p:blipFill>
          <a:blip r:embed="rId5" cstate="print"/>
          <a:srcRect/>
          <a:stretch>
            <a:fillRect/>
          </a:stretch>
        </p:blipFill>
        <p:spPr bwMode="auto">
          <a:xfrm>
            <a:off x="1981200" y="1828800"/>
            <a:ext cx="4997300"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mc012-1.jpg"/>
          <p:cNvPicPr>
            <a:picLocks noChangeAspect="1" noChangeArrowheads="1"/>
          </p:cNvPicPr>
          <p:nvPr/>
        </p:nvPicPr>
        <p:blipFill>
          <a:blip r:embed="rId2" cstate="print"/>
          <a:srcRect/>
          <a:stretch>
            <a:fillRect/>
          </a:stretch>
        </p:blipFill>
        <p:spPr bwMode="auto">
          <a:xfrm>
            <a:off x="533400" y="457200"/>
            <a:ext cx="8229600" cy="2438400"/>
          </a:xfrm>
          <a:prstGeom prst="rect">
            <a:avLst/>
          </a:prstGeom>
          <a:noFill/>
        </p:spPr>
      </p:pic>
      <p:sp>
        <p:nvSpPr>
          <p:cNvPr id="4" name="Rectangle 3"/>
          <p:cNvSpPr/>
          <p:nvPr/>
        </p:nvSpPr>
        <p:spPr>
          <a:xfrm>
            <a:off x="5943600" y="3581400"/>
            <a:ext cx="1915909" cy="369332"/>
          </a:xfrm>
          <a:prstGeom prst="rect">
            <a:avLst/>
          </a:prstGeom>
        </p:spPr>
        <p:txBody>
          <a:bodyPr wrap="none">
            <a:spAutoFit/>
          </a:bodyPr>
          <a:lstStyle/>
          <a:p>
            <a:pPr marL="457200" lvl="0" indent="-457200"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Abraham Lincoln</a:t>
            </a:r>
            <a:endParaRPr kumimoji="0" lang="en-US" b="0" i="0" u="none" strike="noStrike" cap="none" normalizeH="0" baseline="0" dirty="0" smtClean="0">
              <a:ln>
                <a:noFill/>
              </a:ln>
              <a:solidFill>
                <a:schemeClr val="tx1"/>
              </a:solidFill>
              <a:effectLst/>
              <a:latin typeface="Arial" pitchFamily="34" charset="0"/>
            </a:endParaRPr>
          </a:p>
        </p:txBody>
      </p:sp>
      <p:sp>
        <p:nvSpPr>
          <p:cNvPr id="5" name="Rectangle 4"/>
          <p:cNvSpPr/>
          <p:nvPr/>
        </p:nvSpPr>
        <p:spPr>
          <a:xfrm>
            <a:off x="1600200" y="3581400"/>
            <a:ext cx="1608133" cy="369332"/>
          </a:xfrm>
          <a:prstGeom prst="rect">
            <a:avLst/>
          </a:prstGeom>
        </p:spPr>
        <p:txBody>
          <a:bodyPr wrap="none">
            <a:spAutoFit/>
          </a:bodyPr>
          <a:lstStyle/>
          <a:p>
            <a:pPr marL="457200" lvl="0" indent="-457200"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Robert E. Lee</a:t>
            </a:r>
            <a:endParaRPr kumimoji="0" lang="en-US" b="0" i="0" u="none" strike="noStrike" cap="none" normalizeH="0" baseline="0" dirty="0" smtClean="0">
              <a:ln>
                <a:noFill/>
              </a:ln>
              <a:solidFill>
                <a:schemeClr val="tx1"/>
              </a:solidFill>
              <a:effectLst/>
              <a:latin typeface="Arial" pitchFamily="34" charset="0"/>
            </a:endParaRPr>
          </a:p>
        </p:txBody>
      </p:sp>
      <p:sp>
        <p:nvSpPr>
          <p:cNvPr id="6" name="Rectangle 5"/>
          <p:cNvSpPr/>
          <p:nvPr/>
        </p:nvSpPr>
        <p:spPr>
          <a:xfrm>
            <a:off x="1600200" y="4876800"/>
            <a:ext cx="1903085" cy="369332"/>
          </a:xfrm>
          <a:prstGeom prst="rect">
            <a:avLst/>
          </a:prstGeom>
        </p:spPr>
        <p:txBody>
          <a:bodyPr wrap="none">
            <a:spAutoFit/>
          </a:bodyPr>
          <a:lstStyle/>
          <a:p>
            <a:pPr marL="457200" lvl="0" indent="-457200"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Andrew Johnson</a:t>
            </a:r>
            <a:endParaRPr kumimoji="0" lang="en-US" b="0" i="0" u="none" strike="noStrike" cap="none" normalizeH="0" baseline="0" dirty="0" smtClean="0">
              <a:ln>
                <a:noFill/>
              </a:ln>
              <a:solidFill>
                <a:schemeClr val="tx1"/>
              </a:solidFill>
              <a:effectLst/>
              <a:latin typeface="Arial" pitchFamily="34" charset="0"/>
            </a:endParaRPr>
          </a:p>
        </p:txBody>
      </p:sp>
      <p:sp>
        <p:nvSpPr>
          <p:cNvPr id="7" name="Rectangle 6"/>
          <p:cNvSpPr/>
          <p:nvPr/>
        </p:nvSpPr>
        <p:spPr>
          <a:xfrm>
            <a:off x="6019800" y="4876800"/>
            <a:ext cx="1915909" cy="369332"/>
          </a:xfrm>
          <a:prstGeom prst="rect">
            <a:avLst/>
          </a:prstGeom>
        </p:spPr>
        <p:txBody>
          <a:bodyPr wrap="none">
            <a:spAutoFit/>
          </a:bodyPr>
          <a:lstStyle/>
          <a:p>
            <a:pPr marL="457200" lvl="0" indent="-457200"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Ulysses S. Grant</a:t>
            </a:r>
            <a:endParaRPr kumimoji="0" lang="en-US" b="0" i="0" u="none" strike="noStrike" cap="none" normalizeH="0" baseline="0" dirty="0" smtClean="0">
              <a:ln>
                <a:noFill/>
              </a:ln>
              <a:solidFill>
                <a:schemeClr val="tx1"/>
              </a:solidFill>
              <a:effectLst/>
              <a:latin typeface="Arial" pitchFamily="34" charset="0"/>
            </a:endParaRPr>
          </a:p>
        </p:txBody>
      </p:sp>
      <p:sp>
        <p:nvSpPr>
          <p:cNvPr id="8" name="Oval 7"/>
          <p:cNvSpPr/>
          <p:nvPr/>
        </p:nvSpPr>
        <p:spPr>
          <a:xfrm>
            <a:off x="838200" y="34290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14400" y="47244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hlinkClick r:id="rId3" action="ppaction://hlinksldjump"/>
          </p:cNvPr>
          <p:cNvSpPr/>
          <p:nvPr/>
        </p:nvSpPr>
        <p:spPr>
          <a:xfrm>
            <a:off x="5257800" y="35052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0" y="47244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a:hlinkClick r:id="rId3" action="ppaction://hlinksldjump"/>
          </p:cNvPr>
          <p:cNvSpPr/>
          <p:nvPr/>
        </p:nvSpPr>
        <p:spPr>
          <a:xfrm>
            <a:off x="7772400" y="5486400"/>
            <a:ext cx="990600" cy="990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ugsbunny2.mp3">
            <a:hlinkClick r:id="" action="ppaction://media"/>
          </p:cNvPr>
          <p:cNvPicPr>
            <a:picLocks noRot="1" noChangeAspect="1"/>
          </p:cNvPicPr>
          <p:nvPr>
            <a:audioFile r:link="rId1"/>
          </p:nvPr>
        </p:nvPicPr>
        <p:blipFill>
          <a:blip r:embed="rId4" cstate="print"/>
          <a:stretch>
            <a:fillRect/>
          </a:stretch>
        </p:blipFill>
        <p:spPr>
          <a:xfrm>
            <a:off x="762000" y="685800"/>
            <a:ext cx="762000" cy="762000"/>
          </a:xfrm>
          <a:prstGeom prst="rect">
            <a:avLst/>
          </a:prstGeom>
        </p:spPr>
      </p:pic>
      <p:pic>
        <p:nvPicPr>
          <p:cNvPr id="47106" name="Picture 2" descr="https://sp.yimg.com/ib/th?id=HN.608006291055904910&amp;pid=15.1&amp;P=0"/>
          <p:cNvPicPr>
            <a:picLocks noChangeAspect="1" noChangeArrowheads="1"/>
          </p:cNvPicPr>
          <p:nvPr/>
        </p:nvPicPr>
        <p:blipFill>
          <a:blip r:embed="rId5" cstate="print"/>
          <a:srcRect/>
          <a:stretch>
            <a:fillRect/>
          </a:stretch>
        </p:blipFill>
        <p:spPr bwMode="auto">
          <a:xfrm>
            <a:off x="1752600" y="1219200"/>
            <a:ext cx="6286500" cy="4191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1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a:hlinkClick r:id="rId3" action="ppaction://hlinksldjump"/>
          </p:cNvPr>
          <p:cNvSpPr/>
          <p:nvPr/>
        </p:nvSpPr>
        <p:spPr>
          <a:xfrm>
            <a:off x="7543800" y="5791200"/>
            <a:ext cx="8382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ttitude.mp3">
            <a:hlinkClick r:id="" action="ppaction://media"/>
          </p:cNvPr>
          <p:cNvPicPr>
            <a:picLocks noRot="1" noChangeAspect="1"/>
          </p:cNvPicPr>
          <p:nvPr>
            <a:audioFile r:link="rId1"/>
          </p:nvPr>
        </p:nvPicPr>
        <p:blipFill>
          <a:blip r:embed="rId4" cstate="print"/>
          <a:stretch>
            <a:fillRect/>
          </a:stretch>
        </p:blipFill>
        <p:spPr>
          <a:xfrm>
            <a:off x="838200" y="762000"/>
            <a:ext cx="609600" cy="609600"/>
          </a:xfrm>
          <a:prstGeom prst="rect">
            <a:avLst/>
          </a:prstGeom>
        </p:spPr>
      </p:pic>
      <p:pic>
        <p:nvPicPr>
          <p:cNvPr id="51202" name="Picture 2" descr="http://alccorting.files.wordpress.com/2014/05/bad-attitude.jpg"/>
          <p:cNvPicPr>
            <a:picLocks noChangeAspect="1" noChangeArrowheads="1"/>
          </p:cNvPicPr>
          <p:nvPr/>
        </p:nvPicPr>
        <p:blipFill>
          <a:blip r:embed="rId5" cstate="print"/>
          <a:srcRect/>
          <a:stretch>
            <a:fillRect/>
          </a:stretch>
        </p:blipFill>
        <p:spPr bwMode="auto">
          <a:xfrm>
            <a:off x="2514600" y="609600"/>
            <a:ext cx="3743325" cy="53925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9" descr="mc018-1.jpg"/>
          <p:cNvPicPr>
            <a:picLocks noChangeAspect="1" noChangeArrowheads="1"/>
          </p:cNvPicPr>
          <p:nvPr/>
        </p:nvPicPr>
        <p:blipFill>
          <a:blip r:embed="rId2" cstate="print"/>
          <a:srcRect/>
          <a:stretch>
            <a:fillRect/>
          </a:stretch>
        </p:blipFill>
        <p:spPr bwMode="auto">
          <a:xfrm>
            <a:off x="0" y="457200"/>
            <a:ext cx="5257800" cy="6015318"/>
          </a:xfrm>
          <a:prstGeom prst="rect">
            <a:avLst/>
          </a:prstGeom>
          <a:noFill/>
        </p:spPr>
      </p:pic>
      <p:sp>
        <p:nvSpPr>
          <p:cNvPr id="3" name="Rectangle 2"/>
          <p:cNvSpPr/>
          <p:nvPr/>
        </p:nvSpPr>
        <p:spPr>
          <a:xfrm>
            <a:off x="7086600" y="1447800"/>
            <a:ext cx="1587294" cy="461665"/>
          </a:xfrm>
          <a:prstGeom prst="rect">
            <a:avLst/>
          </a:prstGeom>
        </p:spPr>
        <p:txBody>
          <a:bodyPr wrap="none">
            <a:spAutoFit/>
          </a:bodyPr>
          <a:lstStyle/>
          <a:p>
            <a:pPr marL="914400" lvl="1" indent="-457200" eaLnBrk="0" fontAlgn="base" hangingPunct="0">
              <a:spcBef>
                <a:spcPct val="0"/>
              </a:spcBef>
              <a:spcAft>
                <a:spcPct val="0"/>
              </a:spcAf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2,1,3,4</a:t>
            </a:r>
            <a:endParaRPr kumimoji="0" lang="en-US" sz="2400" b="0" i="0" u="none" strike="noStrike" cap="none" normalizeH="0" baseline="0" dirty="0" smtClean="0">
              <a:ln>
                <a:noFill/>
              </a:ln>
              <a:solidFill>
                <a:schemeClr val="tx1"/>
              </a:solidFill>
              <a:effectLst/>
              <a:latin typeface="Arial" pitchFamily="34" charset="0"/>
            </a:endParaRPr>
          </a:p>
        </p:txBody>
      </p:sp>
      <p:sp>
        <p:nvSpPr>
          <p:cNvPr id="4" name="Rectangle 3"/>
          <p:cNvSpPr/>
          <p:nvPr/>
        </p:nvSpPr>
        <p:spPr>
          <a:xfrm>
            <a:off x="7010400" y="2362200"/>
            <a:ext cx="1587294" cy="461665"/>
          </a:xfrm>
          <a:prstGeom prst="rect">
            <a:avLst/>
          </a:prstGeom>
        </p:spPr>
        <p:txBody>
          <a:bodyPr wrap="none">
            <a:spAutoFit/>
          </a:bodyPr>
          <a:lstStyle/>
          <a:p>
            <a:pPr marL="914400" lvl="1" indent="-457200" eaLnBrk="0" fontAlgn="base" hangingPunct="0">
              <a:spcBef>
                <a:spcPct val="0"/>
              </a:spcBef>
              <a:spcAft>
                <a:spcPct val="0"/>
              </a:spcAf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3,2,4,1</a:t>
            </a:r>
            <a:endParaRPr kumimoji="0" lang="en-US" sz="2400" b="0" i="0" u="none" strike="noStrike" cap="none" normalizeH="0" baseline="0" dirty="0" smtClean="0">
              <a:ln>
                <a:noFill/>
              </a:ln>
              <a:solidFill>
                <a:schemeClr val="tx1"/>
              </a:solidFill>
              <a:effectLst/>
              <a:latin typeface="Arial" pitchFamily="34" charset="0"/>
            </a:endParaRPr>
          </a:p>
        </p:txBody>
      </p:sp>
      <p:sp>
        <p:nvSpPr>
          <p:cNvPr id="5" name="Rectangle 4"/>
          <p:cNvSpPr/>
          <p:nvPr/>
        </p:nvSpPr>
        <p:spPr>
          <a:xfrm>
            <a:off x="7010400" y="3124200"/>
            <a:ext cx="1587294" cy="461665"/>
          </a:xfrm>
          <a:prstGeom prst="rect">
            <a:avLst/>
          </a:prstGeom>
        </p:spPr>
        <p:txBody>
          <a:bodyPr wrap="none">
            <a:spAutoFit/>
          </a:bodyPr>
          <a:lstStyle/>
          <a:p>
            <a:pPr marL="914400" lvl="1" indent="-457200" eaLnBrk="0" fontAlgn="base" hangingPunct="0">
              <a:spcBef>
                <a:spcPct val="0"/>
              </a:spcBef>
              <a:spcAft>
                <a:spcPct val="0"/>
              </a:spcAf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3,4,2,1</a:t>
            </a:r>
            <a:endParaRPr kumimoji="0" lang="en-US" sz="2400" b="0" i="0" u="none" strike="noStrike" cap="none" normalizeH="0" baseline="0" dirty="0" smtClean="0">
              <a:ln>
                <a:noFill/>
              </a:ln>
              <a:solidFill>
                <a:schemeClr val="tx1"/>
              </a:solidFill>
              <a:effectLst/>
              <a:latin typeface="Arial" pitchFamily="34" charset="0"/>
            </a:endParaRPr>
          </a:p>
        </p:txBody>
      </p:sp>
      <p:sp>
        <p:nvSpPr>
          <p:cNvPr id="6" name="Rectangle 5"/>
          <p:cNvSpPr/>
          <p:nvPr/>
        </p:nvSpPr>
        <p:spPr>
          <a:xfrm>
            <a:off x="7010400" y="3886200"/>
            <a:ext cx="1587294" cy="461665"/>
          </a:xfrm>
          <a:prstGeom prst="rect">
            <a:avLst/>
          </a:prstGeom>
        </p:spPr>
        <p:txBody>
          <a:bodyPr wrap="none">
            <a:spAutoFit/>
          </a:bodyPr>
          <a:lstStyle/>
          <a:p>
            <a:pPr marL="914400" lvl="1" indent="-457200" eaLnBrk="0" fontAlgn="base" hangingPunct="0">
              <a:spcBef>
                <a:spcPct val="0"/>
              </a:spcBef>
              <a:spcAft>
                <a:spcPct val="0"/>
              </a:spcAf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4,2,3,1</a:t>
            </a:r>
            <a:endParaRPr kumimoji="0" lang="en-US" sz="2400" b="0" i="0" u="none" strike="noStrike" cap="none" normalizeH="0" baseline="0" dirty="0" smtClean="0">
              <a:ln>
                <a:noFill/>
              </a:ln>
              <a:solidFill>
                <a:schemeClr val="tx1"/>
              </a:solidFill>
              <a:effectLst/>
              <a:latin typeface="Arial" pitchFamily="34" charset="0"/>
            </a:endParaRPr>
          </a:p>
        </p:txBody>
      </p:sp>
      <p:sp>
        <p:nvSpPr>
          <p:cNvPr id="7" name="Oval 6">
            <a:hlinkClick r:id="rId3" action="ppaction://hlinksldjump"/>
          </p:cNvPr>
          <p:cNvSpPr/>
          <p:nvPr/>
        </p:nvSpPr>
        <p:spPr>
          <a:xfrm>
            <a:off x="7010400" y="14478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hlinkClick r:id="rId4" action="ppaction://hlinksldjump"/>
          </p:cNvPr>
          <p:cNvSpPr/>
          <p:nvPr/>
        </p:nvSpPr>
        <p:spPr>
          <a:xfrm>
            <a:off x="7010400" y="22860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hlinkClick r:id="rId3" action="ppaction://hlinksldjump"/>
          </p:cNvPr>
          <p:cNvSpPr/>
          <p:nvPr/>
        </p:nvSpPr>
        <p:spPr>
          <a:xfrm>
            <a:off x="7010400" y="31242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hlinkClick r:id="rId3" action="ppaction://hlinksldjump"/>
          </p:cNvPr>
          <p:cNvSpPr/>
          <p:nvPr/>
        </p:nvSpPr>
        <p:spPr>
          <a:xfrm>
            <a:off x="7010400" y="38862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a:hlinkClick r:id="rId3" action="ppaction://hlinksldjump"/>
          </p:cNvPr>
          <p:cNvSpPr/>
          <p:nvPr/>
        </p:nvSpPr>
        <p:spPr>
          <a:xfrm>
            <a:off x="7772400" y="5638800"/>
            <a:ext cx="1066800" cy="990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slan.mp3">
            <a:hlinkClick r:id="" action="ppaction://media"/>
          </p:cNvPr>
          <p:cNvPicPr>
            <a:picLocks noRot="1" noChangeAspect="1"/>
          </p:cNvPicPr>
          <p:nvPr>
            <a:audioFile r:link="rId1"/>
          </p:nvPr>
        </p:nvPicPr>
        <p:blipFill>
          <a:blip r:embed="rId4" cstate="print"/>
          <a:stretch>
            <a:fillRect/>
          </a:stretch>
        </p:blipFill>
        <p:spPr>
          <a:xfrm>
            <a:off x="304800" y="381000"/>
            <a:ext cx="838200" cy="838200"/>
          </a:xfrm>
          <a:prstGeom prst="rect">
            <a:avLst/>
          </a:prstGeom>
        </p:spPr>
      </p:pic>
      <p:pic>
        <p:nvPicPr>
          <p:cNvPr id="54274" name="Picture 2" descr="https://sp.yimg.com/ib/th?id=HN.608020159505105531&amp;pid=15.1&amp;P=0"/>
          <p:cNvPicPr>
            <a:picLocks noChangeAspect="1" noChangeArrowheads="1"/>
          </p:cNvPicPr>
          <p:nvPr/>
        </p:nvPicPr>
        <p:blipFill>
          <a:blip r:embed="rId5" cstate="print"/>
          <a:srcRect/>
          <a:stretch>
            <a:fillRect/>
          </a:stretch>
        </p:blipFill>
        <p:spPr bwMode="auto">
          <a:xfrm>
            <a:off x="1143000" y="838200"/>
            <a:ext cx="6477000" cy="49944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a:hlinkClick r:id="rId3" action="ppaction://hlinksldjump"/>
          </p:cNvPr>
          <p:cNvSpPr/>
          <p:nvPr/>
        </p:nvSpPr>
        <p:spPr>
          <a:xfrm>
            <a:off x="7467600" y="5562600"/>
            <a:ext cx="762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abin.mp3">
            <a:hlinkClick r:id="" action="ppaction://media"/>
          </p:cNvPr>
          <p:cNvPicPr>
            <a:picLocks noRot="1" noChangeAspect="1"/>
          </p:cNvPicPr>
          <p:nvPr>
            <a:audioFile r:link="rId1"/>
          </p:nvPr>
        </p:nvPicPr>
        <p:blipFill>
          <a:blip r:embed="rId4" cstate="print"/>
          <a:stretch>
            <a:fillRect/>
          </a:stretch>
        </p:blipFill>
        <p:spPr>
          <a:xfrm>
            <a:off x="762000" y="609600"/>
            <a:ext cx="304800" cy="304800"/>
          </a:xfrm>
          <a:prstGeom prst="rect">
            <a:avLst/>
          </a:prstGeom>
        </p:spPr>
      </p:pic>
      <p:pic>
        <p:nvPicPr>
          <p:cNvPr id="53250" name="Picture 2" descr="MrAJSortOf › Portfolio › Enter Shikari - Sorry you're not a winner"/>
          <p:cNvPicPr>
            <a:picLocks noChangeAspect="1" noChangeArrowheads="1"/>
          </p:cNvPicPr>
          <p:nvPr/>
        </p:nvPicPr>
        <p:blipFill>
          <a:blip r:embed="rId5" cstate="print"/>
          <a:srcRect/>
          <a:stretch>
            <a:fillRect/>
          </a:stretch>
        </p:blipFill>
        <p:spPr bwMode="auto">
          <a:xfrm>
            <a:off x="1447800" y="1066800"/>
            <a:ext cx="6809358"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609600"/>
            <a:ext cx="6324600" cy="2246769"/>
          </a:xfrm>
          <a:prstGeom prst="rect">
            <a:avLst/>
          </a:prstGeom>
        </p:spPr>
        <p:txBody>
          <a:bodyPr wrap="square">
            <a:spAutoFit/>
          </a:bodyPr>
          <a:lstStyle/>
          <a:p>
            <a:r>
              <a:rPr lang="en-US" sz="2800" dirty="0" smtClean="0">
                <a:latin typeface="Berlin Sans FB" pitchFamily="34" charset="0"/>
              </a:rPr>
              <a:t>Whose idea?  </a:t>
            </a:r>
            <a:r>
              <a:rPr lang="en-US" sz="2800" dirty="0" smtClean="0">
                <a:latin typeface="Berlin Sans FB" pitchFamily="34" charset="0"/>
              </a:rPr>
              <a:t>All original power resides in the people, and they consent to enter into a </a:t>
            </a:r>
            <a:r>
              <a:rPr lang="en-US" sz="2800" u="sng" dirty="0" smtClean="0">
                <a:latin typeface="Berlin Sans FB" pitchFamily="34" charset="0"/>
              </a:rPr>
              <a:t>“social contract”</a:t>
            </a:r>
            <a:r>
              <a:rPr lang="en-US" sz="2800" dirty="0" smtClean="0">
                <a:latin typeface="Berlin Sans FB" pitchFamily="34" charset="0"/>
              </a:rPr>
              <a:t> among themselves to form a government to protect their rights </a:t>
            </a:r>
            <a:endParaRPr lang="en-US" sz="2800" dirty="0"/>
          </a:p>
        </p:txBody>
      </p:sp>
      <p:sp>
        <p:nvSpPr>
          <p:cNvPr id="3" name="Oval 2">
            <a:hlinkClick r:id="rId2" action="ppaction://hlinksldjump"/>
          </p:cNvPr>
          <p:cNvSpPr/>
          <p:nvPr/>
        </p:nvSpPr>
        <p:spPr>
          <a:xfrm>
            <a:off x="914400" y="3581400"/>
            <a:ext cx="914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hlinkClick r:id="rId3" action="ppaction://hlinksldjump"/>
          </p:cNvPr>
          <p:cNvSpPr/>
          <p:nvPr/>
        </p:nvSpPr>
        <p:spPr>
          <a:xfrm>
            <a:off x="4953000" y="3505200"/>
            <a:ext cx="914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hlinkClick r:id="rId2" action="ppaction://hlinksldjump"/>
          </p:cNvPr>
          <p:cNvSpPr/>
          <p:nvPr/>
        </p:nvSpPr>
        <p:spPr>
          <a:xfrm>
            <a:off x="990600" y="4953000"/>
            <a:ext cx="914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hlinkClick r:id="rId2" action="ppaction://hlinksldjump"/>
          </p:cNvPr>
          <p:cNvSpPr/>
          <p:nvPr/>
        </p:nvSpPr>
        <p:spPr>
          <a:xfrm>
            <a:off x="5029200" y="4876800"/>
            <a:ext cx="914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05000" y="3657600"/>
            <a:ext cx="2438400" cy="381000"/>
          </a:xfrm>
          <a:prstGeom prst="rect">
            <a:avLst/>
          </a:prstGeom>
          <a:noFill/>
        </p:spPr>
        <p:txBody>
          <a:bodyPr wrap="square" rtlCol="0">
            <a:spAutoFit/>
          </a:bodyPr>
          <a:lstStyle/>
          <a:p>
            <a:r>
              <a:rPr lang="en-US" dirty="0" smtClean="0"/>
              <a:t>Thomas Jefferson</a:t>
            </a:r>
            <a:endParaRPr lang="en-US" dirty="0"/>
          </a:p>
        </p:txBody>
      </p:sp>
      <p:sp>
        <p:nvSpPr>
          <p:cNvPr id="8" name="TextBox 7"/>
          <p:cNvSpPr txBox="1"/>
          <p:nvPr/>
        </p:nvSpPr>
        <p:spPr>
          <a:xfrm>
            <a:off x="6096000" y="3581400"/>
            <a:ext cx="2209800" cy="381000"/>
          </a:xfrm>
          <a:prstGeom prst="rect">
            <a:avLst/>
          </a:prstGeom>
          <a:noFill/>
        </p:spPr>
        <p:txBody>
          <a:bodyPr wrap="square" rtlCol="0">
            <a:spAutoFit/>
          </a:bodyPr>
          <a:lstStyle/>
          <a:p>
            <a:r>
              <a:rPr lang="en-US" dirty="0" smtClean="0"/>
              <a:t>John Locke</a:t>
            </a:r>
            <a:endParaRPr lang="en-US" dirty="0"/>
          </a:p>
        </p:txBody>
      </p:sp>
      <p:sp>
        <p:nvSpPr>
          <p:cNvPr id="9" name="TextBox 8"/>
          <p:cNvSpPr txBox="1"/>
          <p:nvPr/>
        </p:nvSpPr>
        <p:spPr>
          <a:xfrm>
            <a:off x="2133600" y="5105400"/>
            <a:ext cx="1905000" cy="369332"/>
          </a:xfrm>
          <a:prstGeom prst="rect">
            <a:avLst/>
          </a:prstGeom>
          <a:noFill/>
        </p:spPr>
        <p:txBody>
          <a:bodyPr wrap="square" rtlCol="0">
            <a:spAutoFit/>
          </a:bodyPr>
          <a:lstStyle/>
          <a:p>
            <a:r>
              <a:rPr lang="en-US" dirty="0" smtClean="0"/>
              <a:t>George Mason</a:t>
            </a:r>
            <a:endParaRPr lang="en-US" dirty="0"/>
          </a:p>
        </p:txBody>
      </p:sp>
      <p:sp>
        <p:nvSpPr>
          <p:cNvPr id="10" name="TextBox 9"/>
          <p:cNvSpPr txBox="1"/>
          <p:nvPr/>
        </p:nvSpPr>
        <p:spPr>
          <a:xfrm>
            <a:off x="6172200" y="5029200"/>
            <a:ext cx="1905000" cy="369332"/>
          </a:xfrm>
          <a:prstGeom prst="rect">
            <a:avLst/>
          </a:prstGeom>
          <a:noFill/>
        </p:spPr>
        <p:txBody>
          <a:bodyPr wrap="square" rtlCol="0">
            <a:spAutoFit/>
          </a:bodyPr>
          <a:lstStyle/>
          <a:p>
            <a:r>
              <a:rPr lang="en-US" dirty="0" smtClean="0"/>
              <a:t>James Madison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2" descr="mc020-1.jpg"/>
          <p:cNvPicPr>
            <a:picLocks noChangeAspect="1" noChangeArrowheads="1"/>
          </p:cNvPicPr>
          <p:nvPr/>
        </p:nvPicPr>
        <p:blipFill>
          <a:blip r:embed="rId2" cstate="print"/>
          <a:srcRect/>
          <a:stretch>
            <a:fillRect/>
          </a:stretch>
        </p:blipFill>
        <p:spPr bwMode="auto">
          <a:xfrm>
            <a:off x="990600" y="101400"/>
            <a:ext cx="7315200" cy="3244800"/>
          </a:xfrm>
          <a:prstGeom prst="rect">
            <a:avLst/>
          </a:prstGeom>
          <a:noFill/>
        </p:spPr>
      </p:pic>
      <p:sp>
        <p:nvSpPr>
          <p:cNvPr id="3" name="Rectangle 2"/>
          <p:cNvSpPr/>
          <p:nvPr/>
        </p:nvSpPr>
        <p:spPr>
          <a:xfrm>
            <a:off x="4953000" y="3886200"/>
            <a:ext cx="3352800" cy="646331"/>
          </a:xfrm>
          <a:prstGeom prst="rect">
            <a:avLst/>
          </a:prstGeom>
        </p:spPr>
        <p:txBody>
          <a:bodyPr wrap="square">
            <a:spAutoFit/>
          </a:bodyPr>
          <a:lstStyle/>
          <a:p>
            <a:pPr marL="914400" lvl="1" indent="-457200" algn="ctr" eaLnBrk="0" fontAlgn="base" hangingPunct="0">
              <a:spcBef>
                <a:spcPct val="0"/>
              </a:spcBef>
              <a:spcAft>
                <a:spcPct val="0"/>
              </a:spcAft>
            </a:pPr>
            <a:r>
              <a:rPr lang="en-US" dirty="0" smtClean="0">
                <a:latin typeface="Arial" pitchFamily="34" charset="0"/>
                <a:ea typeface="Calibri" pitchFamily="34" charset="0"/>
                <a:cs typeface="Times New Roman" pitchFamily="18" charset="0"/>
              </a:rPr>
              <a:t>Conclusion of Reconstruction</a:t>
            </a:r>
            <a:endParaRPr lang="en-US" dirty="0" smtClean="0">
              <a:latin typeface="Arial" pitchFamily="34" charset="0"/>
            </a:endParaRPr>
          </a:p>
        </p:txBody>
      </p:sp>
      <p:sp>
        <p:nvSpPr>
          <p:cNvPr id="4" name="Rectangle 3"/>
          <p:cNvSpPr/>
          <p:nvPr/>
        </p:nvSpPr>
        <p:spPr>
          <a:xfrm>
            <a:off x="5562600" y="5029200"/>
            <a:ext cx="2762295" cy="369332"/>
          </a:xfrm>
          <a:prstGeom prst="rect">
            <a:avLst/>
          </a:prstGeom>
        </p:spPr>
        <p:txBody>
          <a:bodyPr wrap="none">
            <a:spAutoFit/>
          </a:bodyPr>
          <a:lstStyle/>
          <a:p>
            <a:pPr marL="914400" lvl="1" indent="-457200" eaLnBrk="0" fontAlgn="base" hangingPunct="0">
              <a:spcBef>
                <a:spcPct val="0"/>
              </a:spcBef>
              <a:spcAft>
                <a:spcPct val="0"/>
              </a:spcAft>
            </a:pPr>
            <a:r>
              <a:rPr lang="en-US" dirty="0" smtClean="0">
                <a:latin typeface="Arial" pitchFamily="34" charset="0"/>
                <a:ea typeface="Calibri" pitchFamily="34" charset="0"/>
                <a:cs typeface="Times New Roman" pitchFamily="18" charset="0"/>
              </a:rPr>
              <a:t>End of Jim Crow Era</a:t>
            </a:r>
            <a:endParaRPr lang="en-US" dirty="0" smtClean="0">
              <a:latin typeface="Arial" pitchFamily="34" charset="0"/>
            </a:endParaRPr>
          </a:p>
        </p:txBody>
      </p:sp>
      <p:sp>
        <p:nvSpPr>
          <p:cNvPr id="5" name="Oval 4">
            <a:hlinkClick r:id="rId3" action="ppaction://hlinksldjump"/>
          </p:cNvPr>
          <p:cNvSpPr/>
          <p:nvPr/>
        </p:nvSpPr>
        <p:spPr>
          <a:xfrm>
            <a:off x="4876800" y="38862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hlinkClick r:id="rId4" action="ppaction://hlinksldjump"/>
          </p:cNvPr>
          <p:cNvSpPr/>
          <p:nvPr/>
        </p:nvSpPr>
        <p:spPr>
          <a:xfrm>
            <a:off x="4953000" y="48768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95400" y="3886200"/>
            <a:ext cx="2438400" cy="646331"/>
          </a:xfrm>
          <a:prstGeom prst="rect">
            <a:avLst/>
          </a:prstGeom>
        </p:spPr>
        <p:txBody>
          <a:bodyPr wrap="square">
            <a:spAutoFit/>
          </a:bodyPr>
          <a:lstStyle/>
          <a:p>
            <a:pPr marL="914400" lvl="1" indent="-457200" algn="ctr" eaLnBrk="0" fontAlgn="base" hangingPunct="0">
              <a:spcBef>
                <a:spcPct val="0"/>
              </a:spcBef>
              <a:spcAft>
                <a:spcPct val="0"/>
              </a:spcAft>
            </a:pPr>
            <a:r>
              <a:rPr lang="en-US" dirty="0" smtClean="0">
                <a:latin typeface="Arial" pitchFamily="34" charset="0"/>
                <a:ea typeface="Calibri" pitchFamily="34" charset="0"/>
                <a:cs typeface="Times New Roman" pitchFamily="18" charset="0"/>
              </a:rPr>
              <a:t>Emancipation Proclamation</a:t>
            </a:r>
            <a:endParaRPr lang="en-US" dirty="0" smtClean="0">
              <a:latin typeface="Arial" pitchFamily="34" charset="0"/>
            </a:endParaRPr>
          </a:p>
        </p:txBody>
      </p:sp>
      <p:sp>
        <p:nvSpPr>
          <p:cNvPr id="7" name="Oval 6">
            <a:hlinkClick r:id="rId4" action="ppaction://hlinksldjump"/>
          </p:cNvPr>
          <p:cNvSpPr/>
          <p:nvPr/>
        </p:nvSpPr>
        <p:spPr>
          <a:xfrm>
            <a:off x="990600" y="39624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19200" y="4876800"/>
            <a:ext cx="3352800" cy="646331"/>
          </a:xfrm>
          <a:prstGeom prst="rect">
            <a:avLst/>
          </a:prstGeom>
        </p:spPr>
        <p:txBody>
          <a:bodyPr wrap="square">
            <a:spAutoFit/>
          </a:bodyPr>
          <a:lstStyle/>
          <a:p>
            <a:pPr marL="914400" lvl="1" indent="-457200" eaLnBrk="0" fontAlgn="base" hangingPunct="0">
              <a:spcBef>
                <a:spcPct val="0"/>
              </a:spcBef>
              <a:spcAft>
                <a:spcPct val="0"/>
              </a:spcAft>
            </a:pPr>
            <a:r>
              <a:rPr lang="en-US" dirty="0" smtClean="0">
                <a:latin typeface="Arial" pitchFamily="34" charset="0"/>
                <a:ea typeface="Calibri" pitchFamily="34" charset="0"/>
                <a:cs typeface="Times New Roman" pitchFamily="18" charset="0"/>
              </a:rPr>
              <a:t>Impeachment of Andrew Johnson</a:t>
            </a:r>
            <a:endParaRPr lang="en-US" dirty="0" smtClean="0">
              <a:latin typeface="Arial" pitchFamily="34" charset="0"/>
            </a:endParaRPr>
          </a:p>
        </p:txBody>
      </p:sp>
      <p:sp>
        <p:nvSpPr>
          <p:cNvPr id="8" name="Oval 7">
            <a:hlinkClick r:id="rId4" action="ppaction://hlinksldjump"/>
          </p:cNvPr>
          <p:cNvSpPr/>
          <p:nvPr/>
        </p:nvSpPr>
        <p:spPr>
          <a:xfrm>
            <a:off x="990600" y="48768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a:hlinkClick r:id="rId3" action="ppaction://hlinksldjump"/>
          </p:cNvPr>
          <p:cNvSpPr/>
          <p:nvPr/>
        </p:nvSpPr>
        <p:spPr>
          <a:xfrm>
            <a:off x="7620000" y="5257800"/>
            <a:ext cx="1066800" cy="1066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firsttry.mp3">
            <a:hlinkClick r:id="" action="ppaction://media"/>
          </p:cNvPr>
          <p:cNvPicPr>
            <a:picLocks noRot="1" noChangeAspect="1"/>
          </p:cNvPicPr>
          <p:nvPr>
            <a:audioFile r:link="rId1"/>
          </p:nvPr>
        </p:nvPicPr>
        <p:blipFill>
          <a:blip r:embed="rId4" cstate="print"/>
          <a:stretch>
            <a:fillRect/>
          </a:stretch>
        </p:blipFill>
        <p:spPr>
          <a:xfrm>
            <a:off x="762000" y="685800"/>
            <a:ext cx="685800" cy="685800"/>
          </a:xfrm>
          <a:prstGeom prst="rect">
            <a:avLst/>
          </a:prstGeom>
        </p:spPr>
      </p:pic>
      <p:pic>
        <p:nvPicPr>
          <p:cNvPr id="57346" name="Picture 2" descr="very smart monkey you are very very smart orkut scraps"/>
          <p:cNvPicPr>
            <a:picLocks noChangeAspect="1" noChangeArrowheads="1"/>
          </p:cNvPicPr>
          <p:nvPr/>
        </p:nvPicPr>
        <p:blipFill>
          <a:blip r:embed="rId5" cstate="print"/>
          <a:srcRect/>
          <a:stretch>
            <a:fillRect/>
          </a:stretch>
        </p:blipFill>
        <p:spPr bwMode="auto">
          <a:xfrm>
            <a:off x="2438400" y="914400"/>
            <a:ext cx="3856482"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a:hlinkClick r:id="rId3" action="ppaction://hlinksldjump"/>
          </p:cNvPr>
          <p:cNvSpPr/>
          <p:nvPr/>
        </p:nvSpPr>
        <p:spPr>
          <a:xfrm>
            <a:off x="7391400" y="5562600"/>
            <a:ext cx="9906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fault1.mp3">
            <a:hlinkClick r:id="" action="ppaction://media"/>
          </p:cNvPr>
          <p:cNvPicPr>
            <a:picLocks noRot="1" noChangeAspect="1"/>
          </p:cNvPicPr>
          <p:nvPr>
            <a:audioFile r:link="rId1"/>
          </p:nvPr>
        </p:nvPicPr>
        <p:blipFill>
          <a:blip r:embed="rId4" cstate="print"/>
          <a:stretch>
            <a:fillRect/>
          </a:stretch>
        </p:blipFill>
        <p:spPr>
          <a:xfrm>
            <a:off x="381000" y="685800"/>
            <a:ext cx="609600" cy="609600"/>
          </a:xfrm>
          <a:prstGeom prst="rect">
            <a:avLst/>
          </a:prstGeom>
        </p:spPr>
      </p:pic>
      <p:pic>
        <p:nvPicPr>
          <p:cNvPr id="56322" name="Picture 2" descr="https://sp.yimg.com/ib/th?id=HN.608050228571736569&amp;pid=15.1&amp;P=0"/>
          <p:cNvPicPr>
            <a:picLocks noChangeAspect="1" noChangeArrowheads="1"/>
          </p:cNvPicPr>
          <p:nvPr/>
        </p:nvPicPr>
        <p:blipFill>
          <a:blip r:embed="rId5" cstate="print"/>
          <a:srcRect/>
          <a:stretch>
            <a:fillRect/>
          </a:stretch>
        </p:blipFill>
        <p:spPr bwMode="auto">
          <a:xfrm>
            <a:off x="1143000" y="1371600"/>
            <a:ext cx="7203041" cy="4129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1" descr="mc025-1.jpg"/>
          <p:cNvPicPr>
            <a:picLocks noChangeAspect="1" noChangeArrowheads="1"/>
          </p:cNvPicPr>
          <p:nvPr/>
        </p:nvPicPr>
        <p:blipFill>
          <a:blip r:embed="rId2" cstate="print"/>
          <a:srcRect/>
          <a:stretch>
            <a:fillRect/>
          </a:stretch>
        </p:blipFill>
        <p:spPr bwMode="auto">
          <a:xfrm>
            <a:off x="533400" y="381000"/>
            <a:ext cx="8212822" cy="2514600"/>
          </a:xfrm>
          <a:prstGeom prst="rect">
            <a:avLst/>
          </a:prstGeom>
          <a:noFill/>
        </p:spPr>
      </p:pic>
      <p:sp>
        <p:nvSpPr>
          <p:cNvPr id="3" name="Rectangle 2"/>
          <p:cNvSpPr/>
          <p:nvPr/>
        </p:nvSpPr>
        <p:spPr>
          <a:xfrm>
            <a:off x="914400" y="2743200"/>
            <a:ext cx="7924800" cy="3785652"/>
          </a:xfrm>
          <a:prstGeom prst="rect">
            <a:avLst/>
          </a:prstGeom>
        </p:spPr>
        <p:txBody>
          <a:bodyPr wrap="square">
            <a:spAutoFit/>
          </a:bodyPr>
          <a:lstStyle/>
          <a:p>
            <a:pPr lvl="0" eaLnBrk="0" fontAlgn="base" hangingPunct="0">
              <a:spcBef>
                <a:spcPct val="0"/>
              </a:spcBef>
              <a:spcAft>
                <a:spcPct val="0"/>
              </a:spcAft>
            </a:pPr>
            <a:r>
              <a:rPr lang="en-US" sz="2400" b="1" dirty="0" smtClean="0">
                <a:solidFill>
                  <a:srgbClr val="000000"/>
                </a:solidFill>
                <a:latin typeface="Arial" pitchFamily="34" charset="0"/>
                <a:ea typeface="Calibri" pitchFamily="34" charset="0"/>
                <a:cs typeface="Times New Roman" pitchFamily="18" charset="0"/>
              </a:rPr>
              <a:t>Which of the following BESTS completes the chart?</a:t>
            </a:r>
          </a:p>
          <a:p>
            <a:pPr lvl="0" eaLnBrk="0" fontAlgn="base" hangingPunct="0">
              <a:spcBef>
                <a:spcPct val="0"/>
              </a:spcBef>
              <a:spcAft>
                <a:spcPct val="0"/>
              </a:spcAft>
            </a:pPr>
            <a:endParaRPr lang="en-US" sz="2400" dirty="0" smtClean="0">
              <a:latin typeface="Arial" pitchFamily="34" charset="0"/>
            </a:endParaRPr>
          </a:p>
          <a:p>
            <a:pPr marL="457200" lvl="0" indent="-457200" eaLnBrk="0" fontAlgn="base" hangingPunct="0">
              <a:spcBef>
                <a:spcPct val="0"/>
              </a:spcBef>
              <a:spcAft>
                <a:spcPct val="0"/>
              </a:spcAft>
            </a:pPr>
            <a:r>
              <a:rPr lang="en-US" sz="2400" dirty="0" smtClean="0">
                <a:solidFill>
                  <a:srgbClr val="000000"/>
                </a:solidFill>
                <a:latin typeface="Arial" pitchFamily="34" charset="0"/>
                <a:ea typeface="Calibri" pitchFamily="34" charset="0"/>
                <a:cs typeface="Times New Roman" pitchFamily="18" charset="0"/>
              </a:rPr>
              <a:t>Frederick </a:t>
            </a:r>
            <a:r>
              <a:rPr lang="en-US" sz="2400" dirty="0" smtClean="0">
                <a:solidFill>
                  <a:srgbClr val="000000"/>
                </a:solidFill>
                <a:latin typeface="Arial" pitchFamily="34" charset="0"/>
                <a:ea typeface="Calibri" pitchFamily="34" charset="0"/>
                <a:cs typeface="Times New Roman" pitchFamily="18" charset="0"/>
              </a:rPr>
              <a:t>Douglass</a:t>
            </a:r>
          </a:p>
          <a:p>
            <a:pPr marL="457200" lvl="0" indent="-457200" eaLnBrk="0" fontAlgn="base" hangingPunct="0">
              <a:spcBef>
                <a:spcPct val="0"/>
              </a:spcBef>
              <a:spcAft>
                <a:spcPct val="0"/>
              </a:spcAft>
            </a:pPr>
            <a:endParaRPr lang="en-US" sz="2400" dirty="0" smtClean="0">
              <a:latin typeface="Arial" pitchFamily="34" charset="0"/>
            </a:endParaRPr>
          </a:p>
          <a:p>
            <a:pPr marL="457200" lvl="0" indent="-457200" eaLnBrk="0" fontAlgn="base" hangingPunct="0">
              <a:spcBef>
                <a:spcPct val="0"/>
              </a:spcBef>
              <a:spcAft>
                <a:spcPct val="0"/>
              </a:spcAft>
            </a:pPr>
            <a:r>
              <a:rPr lang="en-US" sz="2400" dirty="0" smtClean="0">
                <a:solidFill>
                  <a:srgbClr val="000000"/>
                </a:solidFill>
                <a:latin typeface="Arial" pitchFamily="34" charset="0"/>
                <a:ea typeface="Calibri" pitchFamily="34" charset="0"/>
                <a:cs typeface="Times New Roman" pitchFamily="18" charset="0"/>
              </a:rPr>
              <a:t>Elizabeth Cady </a:t>
            </a:r>
            <a:r>
              <a:rPr lang="en-US" sz="2400" dirty="0" smtClean="0">
                <a:solidFill>
                  <a:srgbClr val="000000"/>
                </a:solidFill>
                <a:latin typeface="Arial" pitchFamily="34" charset="0"/>
                <a:ea typeface="Calibri" pitchFamily="34" charset="0"/>
                <a:cs typeface="Times New Roman" pitchFamily="18" charset="0"/>
              </a:rPr>
              <a:t>Stanton</a:t>
            </a:r>
          </a:p>
          <a:p>
            <a:pPr marL="457200" lvl="0" indent="-457200" eaLnBrk="0" fontAlgn="base" hangingPunct="0">
              <a:spcBef>
                <a:spcPct val="0"/>
              </a:spcBef>
              <a:spcAft>
                <a:spcPct val="0"/>
              </a:spcAft>
            </a:pPr>
            <a:endParaRPr lang="en-US" sz="2400" dirty="0" smtClean="0">
              <a:latin typeface="Arial" pitchFamily="34" charset="0"/>
            </a:endParaRPr>
          </a:p>
          <a:p>
            <a:pPr marL="457200" lvl="0" indent="-457200" eaLnBrk="0" fontAlgn="base" hangingPunct="0">
              <a:spcBef>
                <a:spcPct val="0"/>
              </a:spcBef>
              <a:spcAft>
                <a:spcPct val="0"/>
              </a:spcAft>
            </a:pPr>
            <a:r>
              <a:rPr lang="en-US" sz="2400" dirty="0" smtClean="0">
                <a:solidFill>
                  <a:srgbClr val="000000"/>
                </a:solidFill>
                <a:latin typeface="Arial" pitchFamily="34" charset="0"/>
                <a:ea typeface="Calibri" pitchFamily="34" charset="0"/>
                <a:cs typeface="Times New Roman" pitchFamily="18" charset="0"/>
              </a:rPr>
              <a:t>Henry </a:t>
            </a:r>
            <a:r>
              <a:rPr lang="en-US" sz="2400" dirty="0" smtClean="0">
                <a:solidFill>
                  <a:srgbClr val="000000"/>
                </a:solidFill>
                <a:latin typeface="Arial" pitchFamily="34" charset="0"/>
                <a:ea typeface="Calibri" pitchFamily="34" charset="0"/>
                <a:cs typeface="Times New Roman" pitchFamily="18" charset="0"/>
              </a:rPr>
              <a:t>Bessemer</a:t>
            </a:r>
          </a:p>
          <a:p>
            <a:pPr marL="457200" lvl="0" indent="-457200" eaLnBrk="0" fontAlgn="base" hangingPunct="0">
              <a:spcBef>
                <a:spcPct val="0"/>
              </a:spcBef>
              <a:spcAft>
                <a:spcPct val="0"/>
              </a:spcAft>
            </a:pPr>
            <a:endParaRPr lang="en-US" sz="2400" dirty="0" smtClean="0">
              <a:latin typeface="Arial" pitchFamily="34" charset="0"/>
            </a:endParaRPr>
          </a:p>
          <a:p>
            <a:pPr marL="457200" lvl="0" indent="-457200" eaLnBrk="0" fontAlgn="base" hangingPunct="0">
              <a:spcBef>
                <a:spcPct val="0"/>
              </a:spcBef>
              <a:spcAft>
                <a:spcPct val="0"/>
              </a:spcAft>
            </a:pPr>
            <a:r>
              <a:rPr lang="en-US" sz="2400" dirty="0" smtClean="0">
                <a:solidFill>
                  <a:srgbClr val="000000"/>
                </a:solidFill>
                <a:latin typeface="Arial" pitchFamily="34" charset="0"/>
                <a:ea typeface="Calibri" pitchFamily="34" charset="0"/>
                <a:cs typeface="Times New Roman" pitchFamily="18" charset="0"/>
              </a:rPr>
              <a:t>Eugene </a:t>
            </a:r>
            <a:r>
              <a:rPr lang="en-US" sz="2400" dirty="0" err="1" smtClean="0">
                <a:solidFill>
                  <a:srgbClr val="000000"/>
                </a:solidFill>
                <a:latin typeface="Arial" pitchFamily="34" charset="0"/>
                <a:ea typeface="Calibri" pitchFamily="34" charset="0"/>
                <a:cs typeface="Times New Roman" pitchFamily="18" charset="0"/>
              </a:rPr>
              <a:t>Debbs</a:t>
            </a:r>
            <a:endParaRPr lang="en-US" sz="2400" dirty="0" smtClean="0">
              <a:solidFill>
                <a:srgbClr val="000000"/>
              </a:solidFill>
              <a:latin typeface="Arial" pitchFamily="34" charset="0"/>
              <a:ea typeface="Calibri" pitchFamily="34" charset="0"/>
              <a:cs typeface="Times New Roman" pitchFamily="18" charset="0"/>
            </a:endParaRPr>
          </a:p>
          <a:p>
            <a:pPr marL="457200" lvl="0" indent="-457200" eaLnBrk="0" fontAlgn="base" hangingPunct="0">
              <a:spcBef>
                <a:spcPct val="0"/>
              </a:spcBef>
              <a:spcAft>
                <a:spcPct val="0"/>
              </a:spcAft>
            </a:pPr>
            <a:endParaRPr lang="en-US" sz="2400" dirty="0" smtClean="0">
              <a:latin typeface="Arial" pitchFamily="34" charset="0"/>
            </a:endParaRPr>
          </a:p>
        </p:txBody>
      </p:sp>
      <p:sp>
        <p:nvSpPr>
          <p:cNvPr id="4" name="Oval 3">
            <a:hlinkClick r:id="rId3" action="ppaction://hlinksldjump"/>
          </p:cNvPr>
          <p:cNvSpPr/>
          <p:nvPr/>
        </p:nvSpPr>
        <p:spPr>
          <a:xfrm>
            <a:off x="304800" y="34290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hlinkClick r:id="rId3" action="ppaction://hlinksldjump"/>
          </p:cNvPr>
          <p:cNvSpPr/>
          <p:nvPr/>
        </p:nvSpPr>
        <p:spPr>
          <a:xfrm>
            <a:off x="304800" y="41910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hlinkClick r:id="rId4" action="ppaction://hlinksldjump"/>
          </p:cNvPr>
          <p:cNvSpPr/>
          <p:nvPr/>
        </p:nvSpPr>
        <p:spPr>
          <a:xfrm>
            <a:off x="304800" y="49530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hlinkClick r:id="rId3" action="ppaction://hlinksldjump"/>
          </p:cNvPr>
          <p:cNvSpPr/>
          <p:nvPr/>
        </p:nvSpPr>
        <p:spPr>
          <a:xfrm>
            <a:off x="304800" y="56388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a:hlinkClick r:id="rId3" action="ppaction://hlinksldjump"/>
          </p:cNvPr>
          <p:cNvSpPr/>
          <p:nvPr/>
        </p:nvSpPr>
        <p:spPr>
          <a:xfrm>
            <a:off x="7239000" y="4876800"/>
            <a:ext cx="1143000" cy="990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peedyGonzales2.mp3">
            <a:hlinkClick r:id="" action="ppaction://media"/>
          </p:cNvPr>
          <p:cNvPicPr>
            <a:picLocks noRot="1" noChangeAspect="1"/>
          </p:cNvPicPr>
          <p:nvPr>
            <a:audioFile r:link="rId1"/>
          </p:nvPr>
        </p:nvPicPr>
        <p:blipFill>
          <a:blip r:embed="rId4" cstate="print"/>
          <a:stretch>
            <a:fillRect/>
          </a:stretch>
        </p:blipFill>
        <p:spPr>
          <a:xfrm>
            <a:off x="609600" y="914400"/>
            <a:ext cx="838200" cy="838200"/>
          </a:xfrm>
          <a:prstGeom prst="rect">
            <a:avLst/>
          </a:prstGeom>
        </p:spPr>
      </p:pic>
      <p:pic>
        <p:nvPicPr>
          <p:cNvPr id="60422" name="Picture 6" descr="Senor Tiago taking a siesta"/>
          <p:cNvPicPr>
            <a:picLocks noChangeAspect="1" noChangeArrowheads="1"/>
          </p:cNvPicPr>
          <p:nvPr/>
        </p:nvPicPr>
        <p:blipFill>
          <a:blip r:embed="rId5" cstate="print"/>
          <a:srcRect/>
          <a:stretch>
            <a:fillRect/>
          </a:stretch>
        </p:blipFill>
        <p:spPr bwMode="auto">
          <a:xfrm>
            <a:off x="1828800" y="1600200"/>
            <a:ext cx="5027301" cy="403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a:hlinkClick r:id="rId3" action="ppaction://hlinksldjump"/>
          </p:cNvPr>
          <p:cNvSpPr/>
          <p:nvPr/>
        </p:nvSpPr>
        <p:spPr>
          <a:xfrm>
            <a:off x="7391400" y="5105400"/>
            <a:ext cx="1066800" cy="1143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tension.mp3">
            <a:hlinkClick r:id="" action="ppaction://media"/>
          </p:cNvPr>
          <p:cNvPicPr>
            <a:picLocks noRot="1" noChangeAspect="1"/>
          </p:cNvPicPr>
          <p:nvPr>
            <a:audioFile r:link="rId1"/>
          </p:nvPr>
        </p:nvPicPr>
        <p:blipFill>
          <a:blip r:embed="rId4" cstate="print"/>
          <a:stretch>
            <a:fillRect/>
          </a:stretch>
        </p:blipFill>
        <p:spPr>
          <a:xfrm>
            <a:off x="914400" y="914400"/>
            <a:ext cx="533400" cy="533400"/>
          </a:xfrm>
          <a:prstGeom prst="rect">
            <a:avLst/>
          </a:prstGeom>
        </p:spPr>
      </p:pic>
      <p:pic>
        <p:nvPicPr>
          <p:cNvPr id="4" name="Picture 2" descr="Tensión y conflicto en las novelas (I)"/>
          <p:cNvPicPr>
            <a:picLocks noChangeAspect="1" noChangeArrowheads="1"/>
          </p:cNvPicPr>
          <p:nvPr/>
        </p:nvPicPr>
        <p:blipFill>
          <a:blip r:embed="rId5" cstate="print"/>
          <a:srcRect/>
          <a:stretch>
            <a:fillRect/>
          </a:stretch>
        </p:blipFill>
        <p:spPr bwMode="auto">
          <a:xfrm>
            <a:off x="2404731" y="914400"/>
            <a:ext cx="4529469"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2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8711" y="2967335"/>
            <a:ext cx="2486578"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End</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dshot.mp3">
            <a:hlinkClick r:id="" action="ppaction://media"/>
          </p:cNvPr>
          <p:cNvPicPr>
            <a:picLocks noRot="1" noChangeAspect="1"/>
          </p:cNvPicPr>
          <p:nvPr>
            <a:audioFile r:link="rId1"/>
          </p:nvPr>
        </p:nvPicPr>
        <p:blipFill>
          <a:blip r:embed="rId3" cstate="print"/>
          <a:stretch>
            <a:fillRect/>
          </a:stretch>
        </p:blipFill>
        <p:spPr>
          <a:xfrm>
            <a:off x="1066800" y="2438400"/>
            <a:ext cx="533400" cy="533400"/>
          </a:xfrm>
          <a:prstGeom prst="rect">
            <a:avLst/>
          </a:prstGeom>
        </p:spPr>
      </p:pic>
      <p:pic>
        <p:nvPicPr>
          <p:cNvPr id="18434" name="Picture 2" descr="http://t1.gstatic.com/images?q=tbn:ANd9GcSPI8e84w7NOeBmhbN3Dz3YRLU7Mv2KzI5sLD9BhBLt_uV3lx4BcA"/>
          <p:cNvPicPr>
            <a:picLocks noChangeAspect="1" noChangeArrowheads="1"/>
          </p:cNvPicPr>
          <p:nvPr/>
        </p:nvPicPr>
        <p:blipFill>
          <a:blip r:embed="rId4" cstate="print"/>
          <a:srcRect/>
          <a:stretch>
            <a:fillRect/>
          </a:stretch>
        </p:blipFill>
        <p:spPr bwMode="auto">
          <a:xfrm>
            <a:off x="1600200" y="1447800"/>
            <a:ext cx="6238421" cy="3505200"/>
          </a:xfrm>
          <a:prstGeom prst="rect">
            <a:avLst/>
          </a:prstGeom>
          <a:noFill/>
        </p:spPr>
      </p:pic>
      <p:sp>
        <p:nvSpPr>
          <p:cNvPr id="6" name="Smiley Face 5">
            <a:hlinkClick r:id="rId5" action="ppaction://hlinksldjump"/>
          </p:cNvPr>
          <p:cNvSpPr/>
          <p:nvPr/>
        </p:nvSpPr>
        <p:spPr>
          <a:xfrm>
            <a:off x="6324600" y="5562600"/>
            <a:ext cx="1371600" cy="990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affy6.mp3">
            <a:hlinkClick r:id="" action="ppaction://media"/>
          </p:cNvPr>
          <p:cNvPicPr>
            <a:picLocks noRot="1" noChangeAspect="1"/>
          </p:cNvPicPr>
          <p:nvPr>
            <a:audioFile r:link="rId1"/>
          </p:nvPr>
        </p:nvPicPr>
        <p:blipFill>
          <a:blip r:embed="rId3" cstate="print"/>
          <a:stretch>
            <a:fillRect/>
          </a:stretch>
        </p:blipFill>
        <p:spPr>
          <a:xfrm>
            <a:off x="1143000" y="2743200"/>
            <a:ext cx="609600" cy="609600"/>
          </a:xfrm>
          <a:prstGeom prst="rect">
            <a:avLst/>
          </a:prstGeom>
        </p:spPr>
      </p:pic>
      <p:pic>
        <p:nvPicPr>
          <p:cNvPr id="17410" name="Picture 2" descr="http://t3.gstatic.com/images?q=tbn:ANd9GcQd_PbXszld2CTS_wrtitpbYYRPBz1z9Jcsq5m5wkf3-0sSjBL8"/>
          <p:cNvPicPr>
            <a:picLocks noChangeAspect="1" noChangeArrowheads="1"/>
          </p:cNvPicPr>
          <p:nvPr/>
        </p:nvPicPr>
        <p:blipFill>
          <a:blip r:embed="rId4" cstate="print"/>
          <a:srcRect/>
          <a:stretch>
            <a:fillRect/>
          </a:stretch>
        </p:blipFill>
        <p:spPr bwMode="auto">
          <a:xfrm>
            <a:off x="2133600" y="762000"/>
            <a:ext cx="5204730" cy="5181600"/>
          </a:xfrm>
          <a:prstGeom prst="rect">
            <a:avLst/>
          </a:prstGeom>
          <a:noFill/>
        </p:spPr>
      </p:pic>
      <p:sp>
        <p:nvSpPr>
          <p:cNvPr id="5" name="Left Arrow 4">
            <a:hlinkClick r:id="rId5" action="ppaction://hlinksldjump"/>
          </p:cNvPr>
          <p:cNvSpPr/>
          <p:nvPr/>
        </p:nvSpPr>
        <p:spPr>
          <a:xfrm>
            <a:off x="6324600" y="5791200"/>
            <a:ext cx="10668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457200"/>
            <a:ext cx="8229600" cy="2590800"/>
          </a:xfrm>
          <a:prstGeom prst="rect">
            <a:avLst/>
          </a:prstGeom>
          <a:solidFill>
            <a:srgbClr val="FFFF00"/>
          </a:solidFill>
          <a:ln w="76200">
            <a:solidFill>
              <a:srgbClr val="00B050"/>
            </a:solidFill>
          </a:ln>
        </p:spPr>
        <p:txBody>
          <a:bodyPr rtlCol="0">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It made federal law the supreme law of the land, but otherwise gave the states considerable leeway to govern themselves.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Oval 2">
            <a:hlinkClick r:id="rId2" action="ppaction://hlinksldjump"/>
          </p:cNvPr>
          <p:cNvSpPr/>
          <p:nvPr/>
        </p:nvSpPr>
        <p:spPr>
          <a:xfrm>
            <a:off x="762000" y="3886200"/>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hlinkClick r:id="rId2" action="ppaction://hlinksldjump"/>
          </p:cNvPr>
          <p:cNvSpPr/>
          <p:nvPr/>
        </p:nvSpPr>
        <p:spPr>
          <a:xfrm>
            <a:off x="4572000" y="3886200"/>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hlinkClick r:id="rId2" action="ppaction://hlinksldjump"/>
          </p:cNvPr>
          <p:cNvSpPr/>
          <p:nvPr/>
        </p:nvSpPr>
        <p:spPr>
          <a:xfrm>
            <a:off x="914400" y="5257800"/>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hlinkClick r:id="rId3" action="ppaction://hlinksldjump"/>
          </p:cNvPr>
          <p:cNvSpPr/>
          <p:nvPr/>
        </p:nvSpPr>
        <p:spPr>
          <a:xfrm>
            <a:off x="4572000" y="5105400"/>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52600" y="4038600"/>
            <a:ext cx="2133600" cy="381000"/>
          </a:xfrm>
          <a:prstGeom prst="rect">
            <a:avLst/>
          </a:prstGeom>
          <a:noFill/>
        </p:spPr>
        <p:txBody>
          <a:bodyPr wrap="square" rtlCol="0">
            <a:spAutoFit/>
          </a:bodyPr>
          <a:lstStyle/>
          <a:p>
            <a:r>
              <a:rPr lang="en-US" dirty="0" smtClean="0"/>
              <a:t>Bill of Rights</a:t>
            </a:r>
            <a:endParaRPr lang="en-US" dirty="0"/>
          </a:p>
        </p:txBody>
      </p:sp>
      <p:sp>
        <p:nvSpPr>
          <p:cNvPr id="8" name="TextBox 7"/>
          <p:cNvSpPr txBox="1"/>
          <p:nvPr/>
        </p:nvSpPr>
        <p:spPr>
          <a:xfrm>
            <a:off x="5410200" y="4038600"/>
            <a:ext cx="3048000" cy="369332"/>
          </a:xfrm>
          <a:prstGeom prst="rect">
            <a:avLst/>
          </a:prstGeom>
          <a:noFill/>
        </p:spPr>
        <p:txBody>
          <a:bodyPr wrap="square" rtlCol="0">
            <a:spAutoFit/>
          </a:bodyPr>
          <a:lstStyle/>
          <a:p>
            <a:r>
              <a:rPr lang="en-US" dirty="0" smtClean="0"/>
              <a:t>Declaration of Independence</a:t>
            </a:r>
            <a:endParaRPr lang="en-US" dirty="0"/>
          </a:p>
        </p:txBody>
      </p:sp>
      <p:sp>
        <p:nvSpPr>
          <p:cNvPr id="9" name="TextBox 8"/>
          <p:cNvSpPr txBox="1"/>
          <p:nvPr/>
        </p:nvSpPr>
        <p:spPr>
          <a:xfrm>
            <a:off x="1676400" y="5410200"/>
            <a:ext cx="2667000" cy="369332"/>
          </a:xfrm>
          <a:prstGeom prst="rect">
            <a:avLst/>
          </a:prstGeom>
          <a:noFill/>
        </p:spPr>
        <p:txBody>
          <a:bodyPr wrap="square" rtlCol="0">
            <a:spAutoFit/>
          </a:bodyPr>
          <a:lstStyle/>
          <a:p>
            <a:r>
              <a:rPr lang="en-US" dirty="0" smtClean="0"/>
              <a:t>Va. Declaration of Rights</a:t>
            </a:r>
            <a:endParaRPr lang="en-US" dirty="0"/>
          </a:p>
        </p:txBody>
      </p:sp>
      <p:sp>
        <p:nvSpPr>
          <p:cNvPr id="10" name="TextBox 9"/>
          <p:cNvSpPr txBox="1"/>
          <p:nvPr/>
        </p:nvSpPr>
        <p:spPr>
          <a:xfrm>
            <a:off x="5562600" y="5334000"/>
            <a:ext cx="2590800" cy="369332"/>
          </a:xfrm>
          <a:prstGeom prst="rect">
            <a:avLst/>
          </a:prstGeom>
          <a:noFill/>
        </p:spPr>
        <p:txBody>
          <a:bodyPr wrap="square" rtlCol="0">
            <a:spAutoFit/>
          </a:bodyPr>
          <a:lstStyle/>
          <a:p>
            <a:r>
              <a:rPr lang="en-US" dirty="0" smtClean="0"/>
              <a:t>Constitution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wesome.mp3">
            <a:hlinkClick r:id="" action="ppaction://media"/>
          </p:cNvPr>
          <p:cNvPicPr>
            <a:picLocks noRot="1" noChangeAspect="1"/>
          </p:cNvPicPr>
          <p:nvPr>
            <a:audioFile r:link="rId1"/>
          </p:nvPr>
        </p:nvPicPr>
        <p:blipFill>
          <a:blip r:embed="rId3" cstate="print"/>
          <a:stretch>
            <a:fillRect/>
          </a:stretch>
        </p:blipFill>
        <p:spPr>
          <a:xfrm>
            <a:off x="1066800" y="990600"/>
            <a:ext cx="533400" cy="533400"/>
          </a:xfrm>
          <a:prstGeom prst="rect">
            <a:avLst/>
          </a:prstGeom>
        </p:spPr>
      </p:pic>
      <p:sp>
        <p:nvSpPr>
          <p:cNvPr id="22530" name="AutoShape 2" descr="data:image/jpeg;base64,/9j/4AAQSkZJRgABAQAAAQABAAD/2wCEAAkGBxQTEhUUExQWFRUXGBoaGBgYGBwXHBcaFxwYFx8cGhgYHCggGBwlHRgYITEiJSkrLi4uHB8zODMsNygtLisBCgoKDg0OGxAQGy8kICQsLzQsLDQsNCwsLCwvLywsLCwsLCwsLCwsLCwsLCwsLCwsLCwsLCwsLCwsLCwsLCwsLP/AABEIAM4A9QMBEQACEQEDEQH/xAAcAAABBQEBAQAAAAAAAAAAAAAGAgMEBQcBAAj/xABKEAACAAQEAwUEBwUGBAQHAAABAgADBBEFEiExBkFRBxMiYXEygZGhFCNCUrHB0XKS0uHwFTNigrLCJENjohaDs/EIJTRTZKPT/8QAHAEAAgMBAQEBAAAAAAAAAAAAAwQBAgUGAAcI/8QAQBEAAQMCBAMGBAQEBAYDAQAAAQACAwQRBRIhMUFRYQYTInGBkRShscEy0eHwI0JS8RUkcpIHM2KCosIWU7JD/9oADAMBAAIRAxEAPwDJJ0gqWAByg7nzjtjE6IkAaX+qRZIHAa6pl9YHKM6uNEoNBA821CiyTzgYBD8wU8EomCudmCgCy4htFIiWANPBSdVxoiQEkOHArwUijn5WB9x9DDMU2U6oUrMzbK9jTWaqzFaYkFr+VukI1kBe0m6bppQPCq9W6wsx7reIJshJ53gZBDw8KeFkstBi64VbJKaQKK8Yy8FY6rz6xMzS/bnf2UDRLDQUPuNQoskDQwEAteXDirHUKxw+SSQ17AaesaELS7xJSd4AyqzhpJqjr5maYSOWgjLqbukDm8FowtysseKbLaRbNcK9tUhNIDE0sJG4JurHVKmi8XnZ3jSAobolK3WCMeSPEFUjkkW1vAcpbJnHKx/RW4WUiTKzkLe3X+UMhufwoT3ZBdWdNTBBYX98MwwiJuUJOSQvNynXcAXO0EJAFyqAEmwVVU1OfyHIQm+XOE7HHkUVBYnoYVjY5jncQTfyRibhOtB3KoV2RGgRfRZoVLUUDqCdDry5DrGTNTyMFxz+XNaMc7HGyj5Yrk00RbpK7wJnieRyUnZKYWgjxlF1AN1xBpEQtztB5rx3UqVhk5mlKsp7zWyy/CQHJtopOh3HxgEkzWm2bz6KwaSi+h7JsSmbyklD/qTF/BMx+UAkxKmbsSfT87KwjcpPD/CMydWTKF5iJNkhszAF1OXL7OxNwwOtof8A8WY2kE4BOtrbfmkjS3lLb24owfseluCjVjZt7LLA+Kl7kRmT4+97fDHYef6BMxUjWG97oJouF6eixL6HigLS3A7ucjlFsxIVmG4UkFT90jprBDLJNT97TnUbj6/pz80SwDrFEnFHY/8A8VI+h3FNMYLNBbMZNhcsCdwQDa/2rDYiyUOKOyHvNxt15D98FcxjgvdpdNhtAZFPKpZQmO6PNaxcpJVgTufaexHoG6iLUXxM4dI5xtqB1NvsvOyjRF/CtFg9ejzKajklUfKc0hV1tfQHlYwhLLUx2zPOvX0VwGlZ/juIYdVV+HyqOlWXlqQs5TJRFmBnlgA2JzjRtD1840Q2pp4Xukde4FtSbKnhJFk726YRT07UncSZUnMJpbu0VM1jLtfKBe1z8YJg75JA/M4m1tzfmqyi1lb9mvD1LNwh502mlTJg7+zsgLeEaa76WhauqJW1WVriBpxVmAZVA7GOGpM9an6TLWaF7rJe/hLd4WtYjoI0sYqJqUMEbrXv9v1S8IjlJJCRwpw/IqcUqZDoe5QzyqhmWwWYEXUG+gYc4arqyWChZI0+I5dfMXKBDEx0zgRoFWdrHAK0PdzqYN9HfwOCSxlvqQbn7LDTyI8xGXQ4g+Zwjfvffp+adewAXCTwV2brXUT1LT2lFXcABAwKoqm+45lh7oPWYgaeYRht9B81DGXF0B4ZRTJ8wS5SNMdjZVUXJ/l57CHGyjxOebAGyoRwCMW7KMTyZhJS9r5O9TN+Nr++FJMWpxcNN/RXERQnXYdNku0ucjS5i7qwsfhzHnsY0oi17Q5pv1QnaHVRpaksBrbyEVBc6UM4W/YUOIDbq7lSFXYcrXjUaxrdlnOkc7cpbMALnaLE2VACTYKnrqosQNhew/Uxm1UzrgDibLQhiDRdN5YtbRWukKbk+UAjeXvcOAsrEWATloOQqq2pakONN+Y6Q3FM2QaJGSIsOqdmICCDsYu5oc0tOxVGktNwmqHhibUOJdKhmTLE5bgXA3N2IA3EZlW2Omjzl1htzT0ErpHWsjLDexOrcEzp0qUbaKt5hv0NsoHxMYUmKRX8LSeuydEZUns54Kw6vpJgbvRVJdJgL/3bG+V1UAXXTY31BHnHqyrnhkFvw8OqlrWkIc4H4dmS8bk005bPJmlnG4+rUzFYdQbKR6iD1EzTSuezY/dVaPFqiXttxopiVGBr9HVZv+Zpma3wlr8YVw6FroH346fL9VZ51C0/i3DauoSWKOq+jHMS7Zc2ZSNLaXvfzEZkD42EmRuZEIJ2WYcP0M6h4iSVPntUPNQ3msCC+aW1rgknQrl35CNd8sctC7K222nkUHL4wVpdRwqr4ild3hBRAolgbmzrdmvtZtrct4RbiBbRmmy7nf2Og9N7qxiBkD7rGe2TGBU1gKKwSUvdeJSrFgSxJU6ga2APTzjcoKN9PAHE/i10Nx0QHSh7y0cFo/Ynjs2pomSc2YyHEtW5lCoKhuttRfpaMTE4Wxy3bxF/VMxm4WG8T10ydVz5k43mNMbN5ZTlAA5AAADyEdDTtDImtbtZAdqVr3/w9N/w9SP+sp+KfyjCxcASi3JGi2WccMp/86kj/wDMHymGNaoN6Qn/AKfsht/Gtl7ReO1w1pKmmE/vFY6zMmXKQOctr3v5bRh0VEagOIda3T9QivdlUvBuIBW4XNqVldzeXPGQNmtkVhe4Vfwir6cxVLYwbm41817Ndt1R9h8u0ieeZmIL/srf/dGr2jP8Rg6H6pWi/CT1ULsl8ddWzOg/9SYzf7IJjrssEUf70FlFI27nO6ogoMakYlMxDDZ4B7t3UD78sGwZf8SOBr+wYx5IHwNjmbx+v6pwG9wmcPwp8OwOolOQXlyqo5hzuZmRveMpt52iz5BUVbXDYlv2uotZqqexPCpVPQTK1gM0wvduaypNxYe8MT106QbFXl9R3benqSojGl0OYb2gYxVT3nU0vvJMtlLSERWARr2UtbOSQp8Q5jYDSHZKCjiYGSGxPH96Kge4nRe7Wccl1gl5KSplTZZP1k6X3eZGGqWJufFYi/8Ai6wTCKeSMus4EHgDfVVne0DVBdPLyqBa36x0zG2aAsh7sziVocrgqQMJ+mzXmJMEp5mhGVtTkBBF9fDsecYL8WlFd3DQMtwOo5/dPNpWmLMd0GYBwnWYjdqdAJSm2d2yrm6cyx9Abc4PWYlFE6zj6D7q0NPYKHxPwbV0WtRKshNhMUh0J/aHsnyaxgcdXT1IsD6HQ/vyRSxzVRKdIbadLBDI1XCBfziha3Nfip1slkwUm6rZMSJhXUaEQnA8sAHEIj2h2hVzSVgfTZunX0jVinbJpxWfLCWa8ETcD4h3FfTvewzhG/ZmeA39M1/dAMSh72le3pf21U0zssgK1rjXg8Vrq0yrnSJKoVeWjZVfUm5zHKDYkag8ukcXSVXcizWBzr6FbDm346LE5GJ/2RijtSzBNlS3KmzBhNktY5Sy6FgLajZl90b0sfxNOBILOt5WP7+SCDlOi3ygo6aqnSMSlHMTJZFYfaRyD4uYZSGFuV2BjnHPkjY6B3P9+6YsDqvn3tTru+xWqYG4R+7Hl3SiWf8AuDRu0UZZFGbdT68UF51K3OnpDiOEU4E55BmSpJMxCQQVC5hoRvYiMVzhDUONr2J0KLuFmeNYJTYViOHzZdUZ2acDPaZMRigDILnLqoys2/SNOnldNBK1zbXGlgfZUIsQi3ivjqVKqqafSzknpldJ6IbhlupGu2YXYg+vImCYfhjpqeRkrcuoLT11v6bXS884jeCPVDnabiWH1yiZIMwVAtr3dlmDo9yDccmAPTXSzmHUVbD4JLZOV9vJUkqIScw3VD2a8eJhiz1mSnm94UICkDKUDA3v1uPhClfROme0g2smWPACEMVqhNnTZoGUTJjuF3sGYta/O141GANja3kEI7om7P8Aj98MSaiyVm94ytdmK2ygjkDff5RmzUAnIDjYi/C97lFD7KjoscaVWrWKgZlnGbkJNiSS1r784aqqfPD3benyVWu1uVa8c8aNibS2eUsru1YAKSb5iDrceUeoaVlO1wBJvzFlD3F1ld8KceTJFAaMU6shWaveGYQfrM32cvLN15RAwozVInLrDQ+o4IUlS1jcvFT+CeOBQSnl9x3md8+bPlt4VW1sp+7f3wziOFfGSB+e1hba/G/NLwVXdNtZV3Z1x9JoGqDNlTHM1lsUy6BM33iPvXhLEaZ9Y4ZTa197++ichIjbqhaVxFMlYga2TcN37zLHmrsxKt5FWIPrF5qbNE2M6gaH2tf03Vg7W61rjPtFoanDJ6SZv10yWoEtkdWGZlzC5WxsL6g20jKpMPmZO1zhoDuiueLKL2K8RSZlM+HTiFe792Cbd7LmXLKp5sCWNuh02NoxKnlZMZgNOfJRG4EWVjwfwPiGH1DLJqJH0R3BfMpMxlXYBcvhaxt7Vtb+UerK6CpjBLSHgen79FLWFpTfbFj6FUpEa7Bg82xvlsCFU+Zve3Kw6w/2fo3BxqHDS1h15n7JOtlFsgWWS0LEKN2IUeZY2A+Jjp3vDGlztgs5rS4gBax2xzxTYVLpk+20uUP2JQzE/FEHvjisMBmq3Su6n1P91uP8LLBT+zSpSdhCSaWasucktlY2DNKmsWOcodwScw6+6FaqN0VReUXF7+Y81ZpBGizvtCx7FZMj6BWEEMc3fKB9fLBHhDAAWB30DbA6b6kVNTSnvqcbEeHl+/ZDLnDRyz8G8bocHC6WOiaGjE9YXaC2Uk7G1jy6Kx1aniIaKooqi8IsBcLox0Xs1iLbxBcWkAbr1rhXFFW30bRuR2v+hjUhmzCz9/qkZYcpzN2X0LiCUtfQSHq3EtGCTbl1SzhSCLt5lhHHRGoo6p7YBci42vpfT7LSdkkjBdssj7R8NoDMkigcEKjCZbOwuCCpzP7V7kaHkI3qKKsmBdU6ctvoPulZJYo9GKFwjx9VYbKmSUVJilsyiZciW3MrlIuG00vuPMwtU4YJn3foenFHZMLaIbWnn1c13SU813Ys+RS1i5La22F77xE9VBSNa2V4aOFyBt5q7WOedBddxSXUybSJ5mrlAtLZjZQ2ost7W15ecEppaeoZ38BDgeI6aKHhzDlcrPgrhM4g00CYJQl5bnLmvmvsLj7pjGxztA3C2NcWZsxIGttrX4Hmj09MZidbWVxxLw2lAZUtZrTGmB2OYBQMuUCwHW558oa7JdoJMVEpewNDSLa353udOnDmlcUpGw5SDc8UV8OcG006nlzXMwl1uRmAANyNLLflHNdoe2uJUOIS0sQZladDlJOoB18VuPJOUeFwSRNkde56qxTs6w8amSWPnMmfk0crJ2zxd/8A/QDya37grSFDAOCyXjfD0kV06VLXKilcqi5tmRW5684+pYBVSVWGwzym7nA3PUEjh5LIqWBkpaFqXCHAcinlK0+Ws2ewBYuAyoTrlVTpp13J+EfM8d7WVdVM5lM8sjBsLGxd1JGuvLay1qejYxt3C5VmaTDqgmXlpZjC9wvdll6+z4hCHxGOUQEpMrQdic1jy3090TLTv00Kw7G1lGomfRlIk5rSwSToNL3OtibnXrH2nDmVPw0fxJvJYZtLanh6bLAmczOcuy0bgngXNKWZV3AOqywbeHkXI113sLHr0jkO0Pbh9I80lDYubo551APJo2JHEnThY7pmmwpsh7yTY8PzRunDtKBb6NJI85at8yCTHz+XtJi0jszqmT0cWj2Fh8lrNo6dosGD2VJjvZ5ST1Pdp3Ezk0vQX802I9LHzjTw3tliFK4d67vGcQd/R29/O4Q5aGJ400KxvHcKmUs5pM0WYbEbMDsynmD+o3EfV6LE4a2Bk8BuHadQeIPIj+2ixZYnRuLXcE7w9hDVVRLkKbZzq1r5VAuxtzsAflBMUrm0FHJUv1yjba52A9Sohj714YEW4x2YzJEt5qVCuEBY3Qq1l10sTraOWwrtrBXVMdM6ItLza9wRc+gTk9C6JheDeyhScfq1XIKupy9DOc/DXT0jvm4fTA5u7F/ILBdUyEWumXw6dlEwyphVhmzZGIIPO9ogYjR5zF3rMzdC3MLjpa91Hw8xGbKdeNlX4NjKSqyRNmozS5UwOUWwJyajfT2gNIVrpHTNMLN3A+3EpuCIR+Iou454wpMSqqLP3yUsu/feEZwXIvYAm9gq6i+hNrnSM6kopqaKS1i47Jlz2uIRvQ8AU7VUmuw6q7qWCCySrOrgWuqsG8Ia1iCDvGW7EX90YZm3PM7j+yJkF7hDfb5jkpjIpkKtMllnmWNymYBVQ9CdSR5L1hrCmOia6Z2xsB1VZTfRZMAY6EA8UrouZtbCB57vyD1U20ul2g1iqqMukIsu3QFGOq80ecM2q8EQ4XwXXT/ZkMqn7Uz6sevi1I9AYx6vtJh1KCJJgTyb4j8r29SEwyklfsFG715UxpM8FXQ5TfcW5Hy6HzjoqGvjmja9pu1wuD+/3zWdUUzgTbhwWjcBYVSVEtu8l5pqHW7NYq2qnKDbqPd5xw/bbF8Xw2Znw8mWJ40s0XDhuLkHoR68loYVTU0zDnbdwVR2h8MS5M4TJaZEmjZdArrvYbC4sfjGl2Kxd2J0jmTuvKw6niQdQfTUegQ8UiMDwWfhPBXPY1S5aee/Np2XpcIoP+8xxn/ECX/NxRf0tJ9zb/1Wrhg/hl3Nd7XcC7yQtSg8UrR7c5ZO/wDlY/Bmj3YfFu5mdRPPhfq3/UPzHzA5qcQgzN7wbj6JjsUp7Sah/vTFX91b/wC+LdvnWnhjHIn3IH2UYaPCSqPtcqz9Plgf8uUunmzOT8iI6HsGzusP7z+p5PsAPsUpifjfl6LQez6ZmoJXPV/9bH8DHHdumBuNSOH8wYf/ABA+ydwo/wCWaOV/qUP8U8FVlTUO8upVJROil300H2QLDW/ONmg7WYbS0UMZjJextjZrbE+ZIJ80GSimdI430O2pWcYzh7UVWZLkOZTIxI0DXCzOfkbR3NBXtxOhbOwZQ8OtfcWJb9khJH3MtjwX0FJmpPlBlOaXMXQg7qw68t4+DvZLR1GVws9jtjzB/fmuiBD26bFZti3ZQwJalqNeSzBYj/zE/hj6DT9vI5hkrYrf9TdfXKfzPks1+HEaxlCvDOBTP7RlU89CpVxnU9FBe3Qghdx1jsa7FsuEy1tM4OGU5XDmfCD5gnbmFnsgBmEbxx2+a2zHcR+j08yba+UaDqxIUD0uRHxrA8N/xLEI6UmwcdT0AJPrYadVu1U3cQuk5LCeIsZnTZgLzXLDXcgAnoBovuj70zD6SkjEEEYa0Da2/mdyepXMRzSSEveblHPZRxRNmu1LOczLLnls2rAAgFS27DW4vtY+VvmnbLs/BTQispxl1s4DbXY/Y89Ft0FS55yOUntmw4NTyp9vHLmZb/4XBPv1UfEwt2DqHfEyU99CMw6EED5g6+QVsRYMgcq7sawy7zqhvsgS19WszfABfiY1+3+IFsEdGDq45j5DQe5v7IOGxal61Cokh0ZDsylT6EWj5nSzmnnZM3drgfY3Ws9oc0tPFY/wzgTVFQJTAhUN5vkFNiL9SdPieUfoPtDjkeGYealpu52jBzJ2PkBqfbiuOoqMzz5DsN1saKAAALACwA5AR+d5HukcXvNyTcnmTuV2QAAsF87cVi9bUnn383/UY+/4TH/kKdw0Ijb/APkLmpz/ABXeZRXwDwZKrKaZMnF1PeZUKG3sqCdCCCLt8o57tR2pqMLqY4YQ0+G7gQeJsNjpsU1R0bJmFzlNqOy2dKLGlqt/stmlm3TMhN/hGdRdvKa9qiEgdLOF+l7EfNFkw538jkEcQYBOpWCT0ClhdcrBgQOYsbjXqBHbUWJ0mLRF9O64B10IIO/EfS6zpIXwmzlXIffGm24GuqAQk5dbwMx+POND9VN9LJy8GuqWUVAIShDS0I5unqKR3k2WnJ3Vf3iBC1VJ3TC47AE+wJV4xc2X04TH57AJXTrP+1HhPv0+lSlvNljxgfbQc7c2X5j0AjuuxuOCnl+DnPgd+E/0u5eTvkfMrOr6fM3O3cIC4J4jNHUozH6o+F/JW5+djY+6PoXaCgFfh76c6kas6OG3vqD5rKpXd1MHj16hbNxThYqaZ0Fi1s0s/wCIaix8xce+PknZfFjheJMldo0+F/8ApPH/ALTY+i2q6n7+AtG+481F4AkZaKXcWLF2PvYj8AIf7dziXGZAP5Q0fK/3QsKZlpm+v1UvB8Ql1khrqCCXluh1FrldfJlsffGXi+GT4NVtFyDZrmn98Q64/umIJ2VDCR1BUHgXATRSZsom957sp6pZQp/dUX87xPaDFBiVQyb/AKACORuSR7lepoe6aW9VkvaTUZ8RqCDexVfTKqqfmDH1Hs9EYMHhA3Lb/wC4k/QrIq3ZpitH7IJ+agK/cmuo9CFb/dHDdvGAYiwjYxj6uWjhx/hHzTnFnFs6mnGVKlo3hDAtmO/UKRzEaXZvsdRYnQNqppHgkkWFgND1BStbiUkEvdtaCsr4srZ0+eZs9AjsF0VWUEKLXGYknpvHfYdh0GH04poHZg0ncgnXXgB9EhJM6Z2dwtdWVHLxOglJNQzUlTFDiwzoL62dCCEa1twPWMZv+DYu98M2V0jSQb6O008J0JHkUz/mIQC3ZadwFjk+rks8+WFKtZWAKiYLXJAPQ8xpHzvtVhFJhtU2OlfcEXLb3LeWvXrrotSjnfKy7wqziurSTidLNNhZbOf8JZkBPkAzmOm7K0ctb2frKdvEnL/qADre4Hus+vlbFVxuPr5HRFeOYcKiRMlXtnGh6EEMp9LgRw2CYkcMr46oi+U6jjYggjzsTbqtOphE8Lo+awTGMEqZU1lmSZga+llJB6ZWAsw9I+6Q4pSVcffQyNIPXUeYOo9Vz3w8kfgIWgdlHCs2SzVM9TLJXKiNo3iIJYruuwAB1302v847XY9BUU7aSB2Y3u88Ba9mg8eZtpt1WtQ0zmuL3aclK7X6m8iVTr7TvnbyRAR7rlhb0MU7A4fLNVPnaPCBlJ89foPmFGKTtYwNO5RFwPhX0aikyyLMVzv+0/iN/QWHujB7UVvxmKSObs05W+TdPmbn1TdJHkhHulcK4x9JE439mcwX9jTKfxhrtVg3+GOp2gbxC/8ArF831CDQ1Pfh55OPtwUvD8Ol0wnOLDO7THY6WBJO/IAX+cZuJYrUYmYIna92xrGje5sAT5uNvkEeGBkGZw4kk/volYFia1MlZyiyuWy/shmUE9CQL284TxGj+DnMBNyA2/mWgkehNkSJ+duZYBxQf+NqOnfzf9bR9zw42pKZp2LG3/2iwXOzf8x/mfqtx4GoO5oadNiUzn1meP5Zre6Pjvair+JxWZ42Byjybp9QSt6kZkhaEI4rx/V01RNWZTDuRMZUzq8ssoNgQ+xBtfbnHU4X2Rw7EKRrmzHvLC+UhwFxy3+aSlrZYnm7dEFcbY+a2f3qoVARUVb5iNydt9WPyjscKwg4PQmFrsxuSXWtvbhrsAkJ5+/kBstapeEKUUsqXPky2KSwGe1muBdjnFm3JO8fLpe0eIGvfJSSuAc7wtvcWvZuhuLkWWyKWPuwHjYLC6l1Mw5QVQligJvYX0BPMgWj7M3OJGskP8vkC7j+YC591tS3mlBYesg3UQRnt11ATCuOEJOeupV/6yH91g35RmY1MIsPnd/0O+YIRqcXlb5raO0SeyYfPKXD/Vhbb3MxBpbW8fJ+y0bX4rEH7eK/K2R2/RbVWSITbp9VK4SxSZUUyPOlvKmjwuGUrmI+0oIGh3+I5QtjlDDR1jo4HhzNxY3t0NuI+lirU8jnsBcLFZb2mcKfRZvfyl+omHUD/ludSvkp3HvHSPo/ZTHhXQdxMf4jB/ubz8xsffisqtpu7dmbsUcdluPfSKQS2N5kiynqU+wfgCv+Xzjju2GF/C1nfsHgl1/7v5h67+vRP0M2ePKdwimrmCVJmMBYIrt8AW/GMKja+tromSHMXuY0+Vw36JiQiKNxHAErMeAMX7ioCMfBNsp8m+yfibe/yj7T22wb/EMPMjB/Eiu4dR/MPbUdQBxXL4VVd1NlOzvrwWsR8FXWr5rxyoz1M9/vTZjfFiY/Q1FGIKWOM6ZWtHsAFzMpzPJ6rROyTGJEmnnLOmy5X1oYZ3C3uoGgJ19mOD7Z4ZU1VRE+nic7wkGwJtrx5brRoJWMYQ421RvN4po11M9P8t2/0gxzbOyWNyCwgdbqQPqQmHYhTN1Lws67ScXkT51POlfXLKv3ikMuYZlOXxAGx1Ed/wBl8CxCgo5o6gZC4+EghxGlr6EjTTisyqrIJZG5DdFWGdptFMX6wvJbmGQsPcyA3HqBHFVXYrEmPPc2kHMEA+ocRr5ErSZXxEeLROV/aTQov1btObkqIwufVwB+MRS9isUleBI0MHMkH2DSfsvPxCFouDdZ7iuLvVTDOmDKWGij7KjZf65kx9nwXDYsOo2U8Ww1JO5J3J/eg04Llayd00pcUTcO8fLIRZVVmKDwrMAuVHRhzA6jXbQxxPansW2pkNVREB7j4mcHHiQeB530J4jjrYdiRA7uTYcUZU/F1E65hVSQD95wh/dexHwj51L2cxWN2V1O70Fx7i4W2KmE65gq3FO0Ckl3WU/fzOQT2fe5Frelz5Rq4T2LxCtkHeDu2cSd+tm7387BL1GIxQtvuUA0s41VaHqZi2dxmLHKiIuuUXOgtcep6mPrXwQwfC3x0TC4tacoAu4uOlzbc31PQcgud7/4qoaZLAceVlp3FGMJLo50xHU+HKpVgbF/DfTpe/uj4/2cwaeXFoWVEbmgHM7MCNG68eZsPVdHWVDW07iw34C3VA/ZNiwNTOk8mlhh6obfg5+Edn/xEYJqWOUbsd8nD8wFnYO3u3EHj9lO7WeJMiCklnxOAZpB2Tkv+bc+Q84x+w2C53nEJRo3RnU8Xemw635JvEKiw7tvqibs/W2HU37F/izGOZ7UPD8WnI2uPoE3SC0LVjtdR99iUyV/9yqdfc00gn3C5j69FVMpcJZM/ZsTT52YFiOYX1BaOf3W8YjWJTyXmtfJLQsQN7KNhfS/IR8Oo6WWtqWQs/E82168T9V0L3iNhceCoJPH1BMRiJoBCk5JilSbC9tRlJPQExvHslisU7WZL6jxNN7XO/Mc9kt8ZC5pN1lvA1AamvkhtQG71/RPHt0LWHvj6l2krBRYXK9u9srfN2nyGvosekZ3kwWs9oFaZdDNy+1MHdry9vQ/9uYx8t7G4eazFY9NGeM+m3/kQtfEJhFASeOixOTQ6nMNPxj7s2C5s4aLlXz2HhUj6GvnBe5ahd85UitGSx5AFwtIhEnZtKzYlT+Rc/BHP42jm+1TsmFyu6Ae7gE3RC8wW34xi0qllmbPbIgIF7FtTsAFBMfIaDD6ium7mnbd1r7gaeq25JGxtzOQRXdrMhWAlSJji+rMQmnMgak++0dhTdg6hwJmkDTbQAX16k2+V0i7EWD8IRLi2K0M6ltPnSu5nJcBmAJB1uF9rMD5XBEc/SYbikFXaCJ2dhtoNPU7WI66hNPliczxHQrIeG8cWgrS6MZskFkJUZe8lnYgNaxuAbHoY+r4rh5xbDu6lbkfoRexyu8xfTceSxoZRBLcG4RJj3aj3sqZKl05AdSuZn1sdD4QvTzjAwjscaGqjqny5iw3sBb5k/ZMVFd3sZYBa6F6eeHFx7xzEfUo5GvFwuaewsNirarx6pmCzz5tugYr8ctrxmQ4BhkJuynYD/pBPubo7q6odu8oWxKlsfCDr5aXEXrYC7RvFFp5bjxFRQ/lFWyXGoRrK5oJ2ZB1Gh90PwPzMWfMzK9PT5DMpC6X01hTEcQgpWfxHWJ2G5Pp909hmGVNZJ/CZcDc7Aev23TtBwypXWY7NYlllS82XfdmcCOSZ2ibG3KyO+/H62v9V1TuzUg1e8fv98lOpeElypPWY7qSQFWWuZTqLteaBrY2sTBW9pWgh5i+f6IEvZp5vH3ny/X3UxeHs4JkzC7D2kMsq6WtfMgLNbX2gCvUiNCDtVA82kYW+WtvMaH2ukajstPGLteDyvoD5Ha/QkdLoSxtHSYFZSBbTodd1OzDS1xGm6qZOQ+IhzbcFlilkpyWStLXcioO9htc/jBDZ1go2uVb09IqWtuBa8OQwNiaGjgkHzOfunybamDE2QwLqpq6vNcDb8fOE5Js+nBPRQ5dTukYbXTJEzvJTlHGzDcXFjvuLRlz0kU4cyZgex1rg8xsmmvLbFpsQu19U052mTGLO2rMdyYYZBFFCIYhlaBYAcFUuc5xc5GnDnaS9PJlyGp1dZahQwcqSBzsQdY4mv7ER1kzpu9LXO6AjlpqCtCPEDG0NtdV3CmJSP7U+kz27pM02YtwWGaZcAEgcgxN/KNHH8Oqn4S2mphmcA1p2FwALnU9NuqFTSs78vdoFsQnU1ZLZA8ufLbRgrBuh1ym45R8n7jEMLmExY6NzdiW+nEWK2s0coy3BCBuMOBaORIedK7yWwKgLmzKSSB9sE7XO/KO87I9o8Qrq4UsuVzXXLnWsRYdLDU2G3FZeIU0UURkG42TXZ1gNQmaplGUqsCg7xSSwB1tlIsLi1+o2MaXbPE8KFqGqzucLO8BAy6aXvoTY3tbbiEDDY5yO9ZYDrxSOPcXmzGWTNl92ZZJIDZlfMBZlNhpa/xjQ7F4PSUsL6umkMjZbWuLFoF7tOp1vv5JbFamR7hG9tiPY9UKR26yE285RuRFS9o3KsGOOwUZ8OTLYDXkb/jC5pGZbDdGFS/Nc7K44EnJSVPfzrkKjgBRckmwFrkcrxznaHA6ivoTBCQCXC99rDXhfppZP0tdHHJmdtZSuOOMzXShKlyGRFcNmJuxsCLFQNPavudoyOz3ZF2GSOqHPzOItYCwGoO97nbkE3VYg2UZNkCjeOnb4nkckodl1ltBHjKLqAbryC4iIm5mgnivE2XDvaKONnBvNSE7Kcqbqf684YbdniaqOAcLFW9HVhx0I3H9coegqGyg23G6QlhMZ6KTB0JVtXQksWFvSFJKcuJITcU4AAKXgslrknRfPqI57EcXdRXjj/ER/t6/kF0uE4GMQcJJPwA/7ug6cz6DmLWY/SOImmfI4vcSSdydyvoTI44WCOMAAcBwXpNUy+yxHobQEOI2VjY7hWVFWslO1jb6xfwJi7XEM9VUhpeL8j9lIGJMxWahKT5eoYbnyPX090EBzajdQ6naWltrg8P3++KKGpKfFKe7KEnbEjQFwBz1sSNQ+ptYHMARD1JVSQuzxmx4jgfP891zlbSN/wCXJ4mcD/M3y+7dj0uFn1fgrUr9266gmxI1NtPcf6FwQT9Fw6qiqYRIz1HEH97dFwGIU0tPMWPNwdiNiOBH70Kjkw+kFT19WWOUaC/xjNqagl7WN4lPwwhozHdRyseLdEW64mt4FE4vLuhsrHRdYEcrxaUljSQLqBYqTTUhYXuLQeOEuFyUGSYMNrKXSUVh4wCYNHDb8QQJZr/hUmnlBPZuD1vrBRG0DLwQnSOJup9Rik507t5rugNwGYtYgEaX15nSFYcNo4ZjPFE1ryLEgAEjfW3kFd9RK9uRziQivhjjiTTyFlTwwyXysoBzAkm1rjXWPn/arsbPW1pq6d7RntcOJGoAGlgbggbc1tYdiTWRd28HTkhLiviYVU9pqoQtgqg/dF9/O5J98dbgOHDCaFtMDmIuSeFzy6Db5pKrcamUvOg4IcardiRewHSHWzvke4XsAqCFjQDZJi9irK5lzQ2xB9DDzXtd+E3Wc5pbuEuLKF6PLyYWkQX8I166/jAhBGOCIZnniov9manxacrcvW8A+FuTc+SN8VoNFE+guCQAdOe1/SFm0z2ktaj9+wgEpiahBswsRApGcHIrXAi4XLxIJtZSvKbG4NjFR4XXBsVBFxYq4oq0PodG/H0jThnD9DukJYSzUbKfIlF2CjckD4wSaVsUbpHbAEn0VIYnSyNjbuSB7q5l4WAhaxCDbrYc/O/5x8nqJXTyOe/dxufsPTZfZKdrKaJsLP5Rb9+e5VNMbWFnb2RWuvqpEtVy67/1vBA0AKrnm66836gj/Gh+KH9IG78P75Lwd4rpWDzrMfMEREehRHO0V5hFQJVUyA+CaoYcrMNR6fa+MFH4rJWS7m67j9lXHGklZ0gTdM67+4b/AA08/B0jewSu+HqQD+F+h+x9Dp5Fcxi2H9/TuaBqzxN/9h67+Y6rJqyszGy+yPnHayT5jZpXHxQ5Rc7qG0LPaHbpgKRLp3K3A039fSDtY8tQnSMDrFSafDha7XBPLpBI6Vv4tiUGSoN7DZTpMrKLbw01thZLPfmN0sCLAWVV5mA30iCQNSvAE7KLNr1G3i9P1gTp2jbVGbA476KJMr2O2npADO4nQphsDR1UZ9d4DI0PHiRRpsuqdIlp0tdeI1XMovfaKZWh2bY/VTc2slkwUm6rayjSzb1hKF2Vtjuiu1Uha112YkdDrBnVEjTdp0v8kIwsduFKl4p95fh+hhptYDuEB1LyKlS65Dzt66QZtTGeKC6B44KQIOhLseXkjuhe9hfrFcjb5raqczrWvoo82hVmv8hpA3QNcblFbO5rbKM+G2bw7HmTtCwpMrjl48UcVILfFuolVTspA5na35QvUxPAs3dGjka4X4Io4MYvMOdSMqtZiLDMRlAJP2tb252jOxyvAojGfxOIFuNtz9FpYJSD4xso2CLOIpoWmmBf8Kj0vy16AxwuYWK7cSAuugnu2G4I9dIHxTYkbbQp1nOgtqdByuf6MXzqmdupulTpZyPr7DgH5gf15xQu4KGygkdQmJDWMQEwCp4ckpM18BHLcE62i+bxBAfIA4N5omAmzFyBb318jf1iwk5bqmeMXJQBV4E8l2lzFKOp9lgQR6312j6dQMElMx4O4F/PjfrzXzCqkEc7mDYE28uCXLpFC2IB6nrD4hZaxCSdM4uuCnlUAWGggoAGgQiSTcrseXkxOrFXnc9BrAnzNaOaK2F7lEOIk7C3rvAW1OcaafVG+HDd9VCmTCWBYk/lCUhd3rXO1GvoeaZa0BtglnaGDYhVG6bk9Dvf4wCm8ILXb3Pqrv5hdnr011j1U0lumuov1Chh5pxSDB2kOFwqm4TQ0Y390LN8MxLuIFj9R0Vzq3RPEQ0UNRVEIsu4XRiuExDnWsOJXkq0EykBQuDWKNOYkDgp2S1mFdiR6QQvdHreyqWh24UqTiDjex9f5QxFUy2uUF1Ow7aKTLxRToQR84K2sZcNI1KC6lcNlLlzlOxBhoPadigOY5u4TkWVVwiPWXlY4fVAKZdrlm0vtrYaxzePYZLU2mYR4Qbj56Lpuz2Kw0hMcoPiOhHsibiKVRyVQZe6dwNAJgu1hceEleccK6NlrrqYsRBdZxvrpcfoh6ZhtSn/AC3IIBF7i4IuNm6EQm6SIG1wtEVdORw9v0TLPPG8th73/iic8Z5e6n4mn/6fZNGdO18La7+1r66xF4+Y91YVsI2y+y8omcpQ+B/WIzxjiFJxCP8Aq+SkmrnS1LGWoUcyCbe4t+UXZJG42FroDqyHcu+X6JEjGZzAlXyjmVQIf3gAfnGjR0klRMImWuUlUYxSRsL3AuA/exKiVM3Mb67c9z5x9HwyjNJTiJxubk+64DFa4VlSZmiw008lFm1CruR6c/hDj5WMIDjukWxudsFEnYj90e8/pAnT/wBIR20/9RUF6hnJuSfw+EKd86RxbyTAjawaBIbSPPdkBJ4K41XVvEsu4XUGy4TraKOfZwaNyptpdKtBbKq4hvtFI35722UkWXna0ekeIxcrwF0oXi4vbVRouZtbRTP48gXraXS7QWxUKMukIsuwWCKdV5ohwzG/FeC6GggcbWKiy4Io0FpJHFSusbxZ/jFivDReViIljnNFlBAK4RFHNuQ4bhSlZoLmJFiosnJVS67MbdDr+MTHJIw6HRUdEx24UuViZ5rf0/SGm1R4hAdSjgVMk1gJA1VuQItBxK13hPFAMTm+IcEf4Zg8zFaqQ4W0mUq96xI9rW4Avc7aaR8rxaB1NM6m48P9PP24c11VPUMcwS/LryR1xNRjvDYaWH4COQrZy2ay0qXxRC6y6txsfTWpe7Ohtmvzy5/Zt7Nud4044HfCifN6ett+aEZh3vd2T1cwly3mEEhFLWHO0BiJkeGA7orzlaXcl7hKrFVLL5MuVspF7jYHQ284jEIjTPDb3uLqtPJ3rb2RU2ACbKZDpmFoyRWGN4dyTJAtqs+xzDJlGe4bKzBQ9xfXNmsNRuMvzj6p2QcKkuqmjYW9T/Zcxizg1gjvufkP7qgKzmFyQPLaO1AmdqbLIvC02GvVQhTO2oHP0/GFXwOks4bgpjvWN0JXFDG4sT1traLjMRayklo1umwCCfnAWsLHkt47hWuCEpzeCSASNylQNF2WSPOPRFzRYm684ApJGt+cUey7g8HUKQdLJebSDX0VbapKLb0gMbDGSAdCpJuuzReLTMEgsVDdEtD1i7CQNVBHJIy63EDMZz52+qm+linLwe6pZRUjPhGa5PNMFemaR6bwDRQ3VKCwcMFtFF0kHWAtN5Mp5KeCc7k2uASPTpB3Rm1wFTO0GxKcpaVnFxb4x6mjMrA5Vklaw2KdkYeW3uvu3graZztzZUfUNbtqn5OG6nNqOVj+MGbSj+ZCfU6eFPSqBQxO45Ai9vjF2U7WuJ4clR1Q4iyeWnUNmAsf65QURtDswQzI4tynZLyi97a9YtYXuqXNrLW+xFvq6gdGX8DHz3tcwCvhcNzG+/oW2+q2cPcTCR1RVjq+M+gj5ZiJ/wAwfILpKM+BCNVQNMnMJVP3kwIGJBlq2UkiwMxlvqOvMQ/h9JNVRnI4WB2JPuiTzsicMw3TRwOq50c0DmWeQAPU99tDzcJqOY9z+SCa2LkU5w9IQypbqmQOqsFsBlzANYgaX1jDq3uEjmk3IJF/JOx2yggWRFTiM56o9Zp2mf8A1n/lJ+LR9w/4ftAwcHm5y4/GCfiLdEKR2yyl6PLySFA2EQAAvEkpIkqCTbU7xGQXurF7iLJDUilsxHu5fCKmJpN1YSuDcoTcygUkEaDmBzipgbe4V2zuAsmp2HajKbDnc/h84G+nuRY6K7KjQ5kifQEDw3byiJICB4dVZlQCfFokPQMBe9/SKtgcG3cblWE7SbJqZSuBe2nM32ECkjkFrbcT0V2ysJtxXu5Nr2NoJkNrr2cXsmkN7+RhaFxe51+BsrnSyWRBiLKqU+HOLaXv05fGBupHg7XVRUMKkPhWmja+egg7qPTQoYqtdQnv7NS1rWPW/wCsEFJGG2AQ/iX3un1plC5baWt5n3iDCFmXLZCMji7Mly5YAsBYdIs1oaLDZVc4uNylARa1lC7Hl5cMeXk01Sg3YfG/4QMzMva6uInngmxXKTZbsfIfrFPiGk2Gqv3DgLnROyJuYXylfWCRvzi9rKj25Ta90fdlfESU06ZLmaCaFykmwzLfS/mDp5i3OOR7X0E0sTKuFuYx5rt4lrrXI8iB6LRwyRuYxONr7Hqj7FMUVzcC0fGKl3fyZwLLsKemcxtigbjXCJdYi3IDyySpOxvuptqAbDUbW5w9htS+lceR3/NElp2SWzC9uG1+lxqEG03BClx3mRUBu2RmZmH3RcALfryjafixDTkuTwuAB58fZBlpKdwAYzLrqcxOnLX6rSpGKoNNhHMup3HVMXCmysXSxJIAGpJNgB1JisdBLNII4xdx2AUPyhpc42A4rLuMMQ+lVLTFYqosq20uqi2t+puffH3rAMJdh2Hx07j4hcu8ybkemy4WsqmyzucBccEN1M2ZLNs1wdrgRqSOew73Q42RyDaybGJtzAgfxRburmmadk6uJ9V+f8oIKnmFQ0vIpa4mvQj5xIqmE2VDTPTork+9b1Bgnfs4lUMD+ScSep2YfGLNka4XBVDG4bhOAxdVXY8vL0eXlyPLy8V0tyj1l6/FcVABYCwiA0AWCkuJNykJTqOV/XWKhjQrGRxTsXVF6PLybeco3YD3xQyNG5Vgxx2CYfEEHO/oIE6qjHVEFPIeCZbFByU+/T9YGawcAiClPEpk4o3QD5wJtY87iyJ8K3mmJlZMP2j6DT8IDJNKSCD6IrYYxwSGe+9z6xJfmGqsG22SqOQWawt1itNG4vI56qJXhrblW9LTZL63vGpHHkukJJc9kW8HcJmt7xi/domUXtfMWubDXSwGvqIx8Zxj4ANDW5nOvxtYBN0NEKgkuNgFe1HZkR7M2/uH4G0YP/y6b/6h7lajcGpz/Ofb8krDOHZtMH71p85TaxN/Ba+1jax/KOUxqqjqy17YQ065iBvtvot+hhMd295ccAT9FEq6UknIZlvME/lGC3oFolrhuogpXvqW94t+UEP+lUIKn0tMg/vJij1YfhC73SfytPsoygalVXEmC1bzi0iWZtMVXLkZdCALnISL63j6H2XxGlpKdomADjucuu53PEW66Lm8XpKmd5IJtyvp7KhqMMnILvJmoOrIyj4kR3cNbTzf8uRp8iL+265mSmlj/E0j0UQiGbIN7KvrKAs4K2A5+sIz0znSNc3h+SbinDWkOUOamXQixirhbQo7SHahMppfzhaIFjnAjQm90Q6pU4X2i9QzvGFoUNNt0pD1gjH3GosqkckgXBuICQ5soeNRa3kraEWUjv2A0Y/GGi820KF3bTuF2TWvsT77CKQzSgZX78+ah8LDqAnTiDdAflBH1Eg1aAVQU7SnUxHTVfnBW1FxeyoafkUsYivRvkfzj3xIvaxVfh3cwnPpidfkYJ3rVTuX8lV/Tph+1b0AjOZUSyNzXsne4jbwTEyax3JPqTAZJH3AJ1vZFa1o2C5li2SwXrrg1gbSXOI5KToutpF3+EXXhqvKLxMbS5oPNQTZcJgbnHMGjipU2moiWGZTbfpDsdOcwzDRLyTANOU6q0SUo1AAh4MaDcBJF7joSlsbf1/VzHnvawZnGwUAEmwR/wAOYy1HSCWkv61nZ3L7C9lAAB18KjnoTHH4pSitqe8c7wgAAceZ8tStWmqhTx5Wi548l1uN6pWBbIRzUqAD5XGo9dffGTNhTALsJWlT14cbPb7X/NGNBjyTpBmrceEmx3Gm3xjn3uy5gdwtsU/ibbUG1kO4WczNm1AA59b/AKQCgibI52bXZN4pO+Fje7Nr3VRxRVPKmr3ZyqWCsBt4kzA67eIAf5o1MNp6aTEO5lbdpG1yNbX4FZWJVdXHhoqIn2cDqbA6XI4hFXZyKerlPLnKTUSbZiJjr3ktr5JmVWAB0Km3Nb2AIhqswmGCUstpw1O3us+kxupmjD82vHQb+yEuIOIlM12o8wkJdUs7MZ7XtmuzaKW8Kgb7ncAN02DUrYHVE4NgLgZjt7+yWnx6tfO2nhILiQPwjj6e6JMEMzuVZ5rl7G5DuBddDYBttD8Y5+nhY+PvNePE6a+a6GsqHxzd0A07X8I1JAvwWZ8Rzx9KcGwLZW2ABLAE7bEm598fROzFY6fDozIbnUX8iQPkuZx2kbDWPEYsNNOWihx0SxExNpVY3I1ijo2uNyiNlc0WCrJ1KwYgA2HOETG/ORbQfNOMlaWgk6qO+kDlf3bS48EUapSqYuxriNVBISb62gRee8DB5qbaXSyIMRYKt1yXrrA4XGRubgpdpovTGtETPyDzNl5oul5YNlKrdIVrkjpAWvLpC0cPurEWF0u0GsqqOIRb4diirxiXAO3XgugxYONt15ctFbWNwvLpMXJvuvLyeURH4dAV4q0k4bYqxbUa6Q+2k8QcTqEk+puCAFYQ4lU1OnhbDUsdAo1JPkIFLM2MaokcRfsiDBcO7q02dYzOS8pfp1bz+Hni1FQ6U9EW7W6N/upc6svCTipaq+sqg0AkOibiBzK+4YnEUz+ZI+LH9I4avP8AHktz+wXeUQvBHdXGDNo581Hwv+sFwxujikcadqwef2VLxYmdZ4X2hqv7UuzL81EDE5ire8B2d+iP8OJcP7ojdv6oalP3VjKdgZiOJrg+KZKZRnUm2zHuxpa2lto+hzUsLgy+v8xPEgDX30FvZfNYamVpcRps0DgDfT21P1UnDaL/AIjQ2RRnZOWc3C26faJHVVMYPaWYQM7mM2z6keX58fJdF2WpzPL38gvk0B8+HotFo9KYeSMfiWP5xiQ+Glv0K2J/HX/9w+wWXcd4Y6utRoZbALcfZZb6N0uBce/pHUdlJP8AJBl9ifqkset8YfIIdpq5l31H9bR1bJi3fZYMkDXbaFWkmcGFwf5Q4x4cLhJPYWmxTkWVVBn0Gcsb+7p6+ULy04fe/FMsnygCyrh4Ta+2kKMBZ4b3smj4hdJKxVzASHbEK10vNpBLm1lWySot+kUYwMOnspJuuuL7xMjBILOUDTZKU++LNJAte6gpOXW+0DLBmzjQ/VTfSycJgxN1WyipaEYS3KAd+KMbrjfKKybjlfVSEvSD3aQq6pK76wGMgPOb08lY7J4UzMLqCf1g74nubeMf3Q+8a02cVcSaVVAGUaa9dfWNGOBjGgALPfK5xJun4MhqDV14Gi2J68h+sLS1AAs06piKnJ1dsiXhzA+5kLVTdZk25S+6psD6tv6W84wnSFznXPFGmdYZRsu1lZFSUsFVTqswu91kxG0lMLNLGw1JNh6xnVNQGMLjwWtSU5e4AcVoGG0mWXKTkSL+YFhr8449t5JBfibrsJD3MJy8B9v7IgqJ1+d/U3+EbrbcFyrieK8k8j+vyitm8lfPJwJWYV8oSps2WbASiEHkjTPD/wDryGOno5g+AE8AB/5W+gC5mrhLJiBxJP8A43+pK0DhvD+7kKWQZ5n1j5lBILWspvtlUKvqD1jnquUVEzpHcTp5cF0FI11NE2NhItvY8eKtbaWsLbWtp6Wta3ugWVuW3BEzvzZr68+KHsZMt5jUzgZHQW0A11+BuLjzjVwd3dtdl4O/9WpfEy5zmPJ1y7/9zlk2M4c1PNMt+R3+8p2P9ecdHI/MGnhfVJMdmFwmUa2oNiIdaRa7SqEX0K0Hs9qVaW5ZJZcPa7IrG1haxYHLz2jncXq5++DbkC3AkA9UaCBjW3tdGDTsyNLYnIwIIvYEN5e8/CMhkr2PDwdQdPRHLQRZZZVUgVnRgLgkHzI0v/OPokZZKwPaNHC6xHFzHWvsqaZQPe9tByB/q8JPpnl4P8ovp9E22dlrcU2RpFja11fimpXO+94Wpzq4O/Ff5cLdFd3RKnjTSLVQOQ5f2OKhh11S0AO0GZlI8OyqbjdN/a12tpC97TeLa2nK/H1Vv5dE9aG7BUuoohBt3C6MuExBdbRSuxexChTaSgzrfNbpbX4wzDT943NdLyz5HWsrWUmUAdBaNBrcoASLnZjddmOFFybCJc4NFyvNaXGwVRV15bRdB8z+kZs1UXHK3in4qcN1O6jS5RYhRuxAHqdIAfCLlHutb418DrJU2WXLVAP2QBGZEfDfmkpNSgaqmGKyPspjZcqvmTYz5pgBcrUgpyTYBEXC+HXYOw15DoP1jl6+rMrso2XVYfSCMZjujHENDl+6APzPzMZsh1stNgvqkSaxZfdJpmmOQBcA6aEgHe1o6DC4Wup3OLgLAnz6BctjMpFSGgXvYeXX5qKFB1sNdfjHOOdc3XVtbYWQ/XYcGq8uXwzVlu3pJY3v6kyx7z0japa8RYfLHxJAHQalYNZh3fYnFJ/KASetrD8kQuosdIxMy6CyvMRNpRH7I+Y/SNysOWCw6LmcPGerB8z8ig7HpmWZLI3y/gb/AJw/2cf/AA3g/wBX2H5IfaNnjaen3XeIMO+mUwmILzpd9Buw3I941HmPOOuhkyFcsx+U9FncaNjZMIq4An+Ocl91B+Fx/uEYGNWOUjhv6/2TEOxRRm/r+vWMRXQ5ja2nHzAP5flHcYLLnpGjlcfP9Vk1bCJL81AMaqVUSbQrY2vflz90BdC22iO2d19VXFCNwR5wnrfZN3B4pLG0Q94YCXKQLrqmJbci9l4rxbW3OKmQZg3ivW0ulQVVUZTaEo3FosjEXSpcosfCLmPCN0jgW7hQ57WjVWuH0tlu66nrrp+UaVPF4fGNUlPLc2adFMVQBYaCGQABYJYknUpmqq1TfU9P62gUszY990SOJz/JVE2pZjc/DkIz+/e43cn2xtaLBM87wAg5g4cETorzgum72vpU6zUJ9EOc/IR6olIicqkI04sml6iYfMxmNNmgJZzblDFUukDldojQM1UHD6XvJvkscxiE9tF1eHweG60LAJPiA9Iwmm7lvWytKbxHE5auc7hS12A1JsT5CPCN8mrQodNHFZrihGtq809tCbkFWCMSqoZQUqbaAEzGv1846qikZFQOjNsxDvfTLr7lcXXsdNiQkBOUFvtrm035BFlLVpMvkN7b6EWv6iOSkicy1120UzJL5eHQj6qINaw/4ZA/73P/APOL7QebvoP1Q96nyb9T+ik1FdLVsjNZiBpYnQkgHQeR+Eehhc/UbX5qZ6lkdwTra+xP08lZYxjMnJ/eDVhyYaeLqI06tr3ssPqFh4c9jJcxPDkUKY1WJMaUUYMAHBt6rD2BNdHnDun3Q8ceyUMLTff7K84XxQoQAbEbR1GcEWK5UxkHRVXaHw4gvV02Uo399LUgmWx+2FGyHn0PrD1HVXHdO34H98Vdo5qt4RwWZLbv2ZUVlsFNyzXtytZRpfXp5xlYnURnNG3XUHyI09U5E0okfQ6W35/lGQroX4xXK8qYOYK3/ZNx/qMdFgctmubyN/f+yWnaCqinr+Taef6x0bJ+DkhJBbVqnAwwlkmamYEdYhwuLKWuym6rq2ist7+v8oSqqfOwi6bhmu61lHQ9Yowut4kYgcEgrrcekCMZ7zO3lY+Sm+linbwxdUTdHTZza9uZ/lC0EHeblXlkyC9lbUlLkvqTcxowwiO+qRll7y2ikQZCVfVYgNQh168h6dYTfVA3DE1HTnd3squaTqTqd4z5yWAu3TrQNl1UgjY9N1BKRztAbkvDVPC6IeCcTl0tWk+bfKqva3JmUqL21tqYirjcYvBqvDXRHfEeET5bEvLPi10ZTvr1jiv/AJDAH5HAghPtwx7hmaQUJ19lHiBX1H57Qx/iUMw8BUx0MrHahe4ble03Uxz1fJdy6qjjytRnhYyqzdFNvVvD+cIx806/b9+ao3qHSdNIks98iqwZFGVVv9pgfad+UMARuY0F4G/A/vYBKl0rZHEMJvaxuBoB1PMlWEubPzvMMhrfRpaLeYlr3mObG9ua6eQjWs1tNa/De3RYF3vrL21zbX5Hmo+H5s813XLmK2GYN7K23HnGLLksA03tfouigD8znOFr2432CTTa1M49ElL/AOo3+4R5w/hNHU/b8l5h/jvPRo//AEfulSe9WoZhKzBjLAOcLomttjzZoLC1hDQTseX75IFQ6RuchuhG9+h/MqVjeKTbL9SbAn/mg+XMCGZ2McBd3ySFE+RpJDb+qCO/ZprswIu17Eg20Ubg23BjVw2zAba6D6lI4jmebuFrk/Qfki/hLCRUvlZissGxy7sbXIudgPn+CeNY06kbljF3fIBApqPO0vOw+aJMbm0tIkyVTyZecAI0xgGZS/LMwJJy5j0BtpGNhz62rnZJNIQ3fKNBpwNrdL+qLJCxsea2qFcRrJYZRLJKi12Ol9eQ5D9I6opEFS6jQ/A/D/2iQqndUXFsrNJB5q4PuN1/EiNfBnfxy3mP1Qpfw3QW+4HUxvyuIe1g4lAGxKlU89k21HQ/1pDbHFg02QHsa/fdWFNVK+243EHinZJe243SskTmbp4iDbod7KPV09x4QLj3aQKSO40RYpLHUquqJLKQDsef5QhK2Rsgbw5/ZNse1wJC8BBbL11cKgGwAvDrWtbsEgXE7rk2aFF2NhHnvawZnGwXmtLjYKoq64voNF/H1jNmqHP0GgT8UAZqd1DhWwB6o67FyOa8vCIbtovFeMQ4Dcry1bs87NUmyUqau7B7NLlAlRl5M5GpvuAOVr3vYfPu03a+SmmNJSbjRzjrryF+XEnjtzT1PTtPictE4ilpMclmt5DW0cI+qfLKZA21+q36QOYzLa/VA2O0DS1aZLQTwFIIG6g/ay87W5X67RsYbVND7P0J5phwB30Q3hDjLta8OVOrk/C3KETLNXugoPiZgPcB+ZPyijLOFhuSvSOynMdgP39Fa94wFgSAPOOiaGgWXHuc5xuSmyTe/OLaKnivdeMxvvH4xU2VhmVZRVDd7UnMf71F9r7smV+bGKOAV25uSdn1DbZjb1gDrI7Q7kqqvnEKdd/OKgAlWIdZBuLXlsrg7nbqOYMdFg0bZXPY7Yt+6RqSWsB6/ZFXAeJEBmHsq9x1uQcw9wt8Y5XtLQd1KA/cj5Dj++S0MOkzxkcAnuMmvM7xT4JhDH9oCx9LgX+MRg8gyd2d2/MIdZHY3GyoTIz6HSNy9lnbnRP45iwlBNc5YNoPDlymwv66mGcMp/jg9zTZrTa/PS5t5KZ290RfcodxDGWmgC2UXudb36ax0dFQMp3ZwbngeSTe/MLKta3OHXhp0cqC/BKBgg2sq2XlIvcb+UUAbmzDdSb2sp8jEOT/AB/WG21AH4vdKvp/6VPVr6jUQ0CDqEqRbQpufIVxZhtrA5ImyAB3BWY9zDcKNPpbeyD+MDfHbZGZLf8AEnaqsVPM9P16RaWdsenFUjhc/wAlT1U4ubn4dIyqhzpDfrstCNgYLBJBi4eCFNkkaGAt8LyTxUnUJTQV9nDRQFyWesRC7K0NI2XnBJeKPBzBw4FWC+rJ85ZdOpl2tlVUt0I0t7h+EfBJmOM75JN7n3J+2q3qaMPeBwWCY/xLMqK0SzMMuQs0JbNlFgwVmcjfmddAI+q4JgsFFR53sDpHNve17XF8o5W+aTqqx8s2UGzQbfqtaxyWuZZkq1m1uux89NPfHC1cbHveDuPy2WzA5wbqs6xKWqVDqosDZgBp7W+3nc284vC5zoQTrwWrCbiyZxfETIk94BmOYLY87g9LdIYpoRK7Lsg1lQYGZ9+nmoGO8QvTzAhVXuobmOZFtz0himpBM3NeyVrK807wy19L8l6Zj7ClWoKr4myhfewvf/KeUSKQGYx34bqDXkU4mtubW9/yVhgFf39PMnvdAjhAqgOXY5bBb21JdQB5wx/hrefySRxl39Pz/ROYwi0tM08ZizTBmlkoCHYAFSVzAEAbaxd1ACBrt0VGYqWk+Hc33/RVFHj3eSZs0pbu+WYG+nXLpCklIGyNZz/fNPRVxkidJa2Xr+ig0mN9++Tu8uhN819v8ogstKIm5gf37oVPXGd+S1vX9FCq6nOqtawLMOtwthf5mOq7NMDHSD/Tr76clk4nIZGtd1Pytqi7g5l+jeHfM2b1v/Dljm+1uc1/i2yi3lr97p3DLdxpz1TuNMSoUc2v8IzsLjvIXch9VNa+zQOap1npLcKzANa510XoCdr76Ru1VDVyQZo2Eg8hrb8klTSRtf4iqPH54mTWym4ACg8tNTbyuTHT4ZRPgw9sRFnHU+Z4e1gk6mUPmLuCiIR6RsxvBG1kmbhI53gJBbKH2uLW8lfcWTjbQw6xCoN0iTpoYDTXa3I4aj59VL9dV6aOnIxFQ0mxGtje3NS081Jp6grqPgYaZJYXCC+MO0KsKeqDeR6fpDLJQ7RKPiLfJSIIhqpwbC3qnKoVBALEsTtcDcA66xzU9W2FgkffU209eZHJbTI82gVs3BVQPtyv3m/ghB2NQDg72H5onw7uabfg+eATmlaebfwwUYtAeB9h+ajuHKgkIXYKNyQNfM2jRL7ZuQFyhAIlbgioH25X7zfwRmHGoBwd7D80b4dyb/8ABs/70r95v4IlmMQuF7H2H5rxgcqXEqNpMwy2sSLbXI1F+YEPQ1Ima1zOJ4obmZTYrYuAMXmVGGhW1ancICT7Sj2b6aEA5fQCPnHanDmRVt2HSTXyPH339Vs4fPZtzw0WdzeD6gsWLStSTu3PX7kdtFjEFsoDrDTYfmst0DibrXKSm7qjkq2plyJY02vkVb/OPnGJyZ6qZ44uPzK36Q2ja1AU6kebWkAgXta99AAfLfQwZrBFAAf3dajHhrbr2LYBMmy1RiilZgY2JYG1xbVR1gsErYySNdD80nVyNmAadLEH2v1Vbj/C71E3vO8VdALWJ2ud9OsMU1SIWZbXSlY1lRJnuRpyv91S16p3C0t2BlObtlBzEFxtm09qDRuPeGW2429kZ1KH07Ygdtb28+F+vNFvCtDMkUuRQjiYe8DFijLmVbWGRhcZQb9YscQAJBakDQsB1cfb9UjF8Hmz6cSAEQLM7xnMxnZ2OYkt9WNSXvfyta0WFcCNAhGnjafxH2/VUs3h15MlpJZSJhvmBOlsulsvl84hpMsgeOH6o7ZGMiMQvrx9k7w3whMLZ1ZbG66k6bNsF/OKVktgGu+X91eiyMeSL7Jt+EJ+RFDSrLfdmJOY3+5HR4XWQ07XE3JceQG2n9SzqgGQNa3YffXkmWweqpVaYsxAAPEASb+5ksYbqKiiry2KSMuubC+lvUG6FH3sN3NdZQKeZPqZqp3nia4FzlGgLbKPLpDwpKSggLmxiw12ufmfuhGWSZ3iOqsf/BVR96V+838ELtxyBziLO06D81Pw7uaS3B88falfvN/BF3Y1ABezvYfmo+HcqSqpjLdka11Njbb3XjTp5O+ibIOIugvGU2V1TcJT3RHVpVnUMLs17EX1sm8Zk2Mwxy91Y3BI4cPVGFO4i90tuDZ4+1K/eb+CLf4zByd7D8174d3NVmKYTMkZc5U5r2ykn2bb3A6wzQ1rKvMWAix4/wB0OSMs3S8IwaZU5+7KDJlvmJHtXtaynoYivxCOjaC8E32t6fmvRxGTZWR4MqB9qV+838EL/wCMwcnew/NX+GdzTM7haeoJzS7KCTZm5a6eGPMxmF8oYAfYcfVeNMQL3VdKrmA11jebM4aFIOgaTpo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2" name="Picture 4" descr="https://bostongazette.files.wordpress.com/2014/02/the-lego-movie-awesome-e1392309318427.png"/>
          <p:cNvPicPr>
            <a:picLocks noChangeAspect="1" noChangeArrowheads="1"/>
          </p:cNvPicPr>
          <p:nvPr/>
        </p:nvPicPr>
        <p:blipFill>
          <a:blip r:embed="rId4" cstate="print"/>
          <a:srcRect/>
          <a:stretch>
            <a:fillRect/>
          </a:stretch>
        </p:blipFill>
        <p:spPr bwMode="auto">
          <a:xfrm>
            <a:off x="1524000" y="914400"/>
            <a:ext cx="5976174" cy="5029200"/>
          </a:xfrm>
          <a:prstGeom prst="rect">
            <a:avLst/>
          </a:prstGeom>
          <a:noFill/>
        </p:spPr>
      </p:pic>
      <p:sp>
        <p:nvSpPr>
          <p:cNvPr id="5" name="Smiley Face 4">
            <a:hlinkClick r:id="rId5" action="ppaction://hlinksldjump"/>
          </p:cNvPr>
          <p:cNvSpPr/>
          <p:nvPr/>
        </p:nvSpPr>
        <p:spPr>
          <a:xfrm>
            <a:off x="7772400" y="5486400"/>
            <a:ext cx="9906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a:hlinkClick r:id="rId3" action="ppaction://hlinksldjump"/>
          </p:cNvPr>
          <p:cNvSpPr/>
          <p:nvPr/>
        </p:nvSpPr>
        <p:spPr>
          <a:xfrm>
            <a:off x="7239000" y="5791200"/>
            <a:ext cx="9144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mistake.mp3">
            <a:hlinkClick r:id="" action="ppaction://media"/>
          </p:cNvPr>
          <p:cNvPicPr>
            <a:picLocks noRot="1" noChangeAspect="1"/>
          </p:cNvPicPr>
          <p:nvPr>
            <a:audioFile r:link="rId1"/>
          </p:nvPr>
        </p:nvPicPr>
        <p:blipFill>
          <a:blip r:embed="rId4" cstate="print"/>
          <a:stretch>
            <a:fillRect/>
          </a:stretch>
        </p:blipFill>
        <p:spPr>
          <a:xfrm>
            <a:off x="838200" y="838200"/>
            <a:ext cx="762000" cy="762000"/>
          </a:xfrm>
          <a:prstGeom prst="rect">
            <a:avLst/>
          </a:prstGeom>
        </p:spPr>
      </p:pic>
      <p:pic>
        <p:nvPicPr>
          <p:cNvPr id="21508" name="Picture 4" descr="http://i1005.photobucket.com/albums/af174/sk8mau5/image_zps19b8ac2f.jpg"/>
          <p:cNvPicPr>
            <a:picLocks noChangeAspect="1" noChangeArrowheads="1"/>
          </p:cNvPicPr>
          <p:nvPr/>
        </p:nvPicPr>
        <p:blipFill>
          <a:blip r:embed="rId5" cstate="print"/>
          <a:srcRect/>
          <a:stretch>
            <a:fillRect/>
          </a:stretch>
        </p:blipFill>
        <p:spPr bwMode="auto">
          <a:xfrm>
            <a:off x="1447800" y="914400"/>
            <a:ext cx="6225265" cy="464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6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468</Words>
  <Application>Microsoft Office PowerPoint</Application>
  <PresentationFormat>On-screen Show (4:3)</PresentationFormat>
  <Paragraphs>76</Paragraphs>
  <Slides>46</Slides>
  <Notes>0</Notes>
  <HiddenSlides>0</HiddenSlides>
  <MMClips>30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This group of colonists provided the troops for the American Army, led by George Washington, also of Virginia.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HPS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group of colonists provided the troops for the American Army, led by George Washington, also of Virginia. </dc:title>
  <dc:creator>kpoore</dc:creator>
  <cp:lastModifiedBy>kpoore</cp:lastModifiedBy>
  <cp:revision>30</cp:revision>
  <dcterms:created xsi:type="dcterms:W3CDTF">2014-12-19T12:07:57Z</dcterms:created>
  <dcterms:modified xsi:type="dcterms:W3CDTF">2014-12-19T16:58:09Z</dcterms:modified>
</cp:coreProperties>
</file>