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305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5" r:id="rId11"/>
    <p:sldId id="316" r:id="rId12"/>
    <p:sldId id="360" r:id="rId13"/>
    <p:sldId id="361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  <p:sldId id="358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0DAD93-C1B7-4694-978F-9389C6A5F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577D6-C8B5-4B88-B06A-896969B92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B202-84B1-4BA9-AF31-A0232692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0D4AE-39C2-4E02-BD2E-064D5C7F8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CF4C7-6825-4A8D-823C-9EA11445E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28D3-7722-4D68-AEF2-3C1CB6F96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FD0E2-D57F-47A8-A1DD-63A3640E6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5DC6C-85F0-4DF4-95FC-26840D010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AE35-6936-4E7E-8724-7EC6C742B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89E8B-2E02-4A41-83E7-F90F44B0D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67174-B3F2-4B42-8A18-6D6A0E065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A8D9271-056E-41B4-9CEC-A03A3D4FF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8800" smtClean="0"/>
              <a:t>Our first form of government was the?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257800"/>
          </a:xfrm>
        </p:spPr>
        <p:txBody>
          <a:bodyPr/>
          <a:lstStyle/>
          <a:p>
            <a:r>
              <a:rPr lang="en-US" sz="9600" smtClean="0"/>
              <a:t>One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8800" smtClean="0"/>
              <a:t>The Articles lacked what two branches of the government?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10200"/>
          </a:xfrm>
        </p:spPr>
        <p:txBody>
          <a:bodyPr/>
          <a:lstStyle/>
          <a:p>
            <a:r>
              <a:rPr lang="en-US" sz="9600" smtClean="0"/>
              <a:t>Executive and Judicial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638800"/>
          </a:xfrm>
        </p:spPr>
        <p:txBody>
          <a:bodyPr/>
          <a:lstStyle/>
          <a:p>
            <a:r>
              <a:rPr lang="en-US" smtClean="0"/>
              <a:t>IN our new government the___and the ____were to share 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State and Federal Governments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8000" smtClean="0"/>
              <a:t>The Articles provided for no common______?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9600" smtClean="0"/>
              <a:t>Currency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7772400" cy="5486400"/>
          </a:xfrm>
        </p:spPr>
        <p:txBody>
          <a:bodyPr/>
          <a:lstStyle/>
          <a:p>
            <a:r>
              <a:rPr lang="en-US" sz="8800" smtClean="0"/>
              <a:t>Our Constitution can be changed through passing_____?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Amendments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r>
              <a:rPr lang="en-US" sz="7200" smtClean="0"/>
              <a:t>How did the delegates to the convention balance  competing interests?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Articles of Confederation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9600" smtClean="0"/>
              <a:t>Great Compromise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9600" smtClean="0"/>
              <a:t>3/5’s Compromise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8000" smtClean="0"/>
              <a:t>Made the Federal Government the law of the land.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6600" smtClean="0"/>
              <a:t>Balanced power, Equal representation in Senate population in House.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600" dirty="0" smtClean="0"/>
              <a:t>We avoided making a too strong Federal Government by making </a:t>
            </a:r>
            <a:r>
              <a:rPr lang="en-US" sz="6600" err="1" smtClean="0"/>
              <a:t>a</a:t>
            </a:r>
            <a:r>
              <a:rPr lang="en-US" sz="6600" smtClean="0"/>
              <a:t>_____branch </a:t>
            </a:r>
            <a:r>
              <a:rPr lang="en-US" sz="6600" dirty="0" smtClean="0"/>
              <a:t>government.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9600" smtClean="0"/>
              <a:t>Three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What kept each branch in line?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67400"/>
          </a:xfrm>
        </p:spPr>
        <p:txBody>
          <a:bodyPr/>
          <a:lstStyle/>
          <a:p>
            <a:r>
              <a:rPr lang="en-US" sz="9600" smtClean="0"/>
              <a:t>A system of checks and balances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7200" smtClean="0"/>
              <a:t>The Constitution limited the power of the _____Government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Federal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09600"/>
            <a:ext cx="7772400" cy="5715000"/>
          </a:xfrm>
        </p:spPr>
        <p:txBody>
          <a:bodyPr/>
          <a:lstStyle/>
          <a:p>
            <a:r>
              <a:rPr lang="en-US" sz="8000" smtClean="0"/>
              <a:t>The biggest problem with the Articles of  Confederation was?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8800" smtClean="0"/>
              <a:t>Two key leaders of the Constitutional Convention were?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9600" smtClean="0"/>
              <a:t>George Washington and James Madison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0"/>
          </a:xfrm>
        </p:spPr>
        <p:txBody>
          <a:bodyPr/>
          <a:lstStyle/>
          <a:p>
            <a:r>
              <a:rPr lang="en-US" sz="8800" smtClean="0"/>
              <a:t>He was elected chairman of the convention?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9600" smtClean="0"/>
              <a:t>George Washington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>He was the Father of the </a:t>
            </a:r>
            <a:br>
              <a:rPr lang="en-US" sz="9600" smtClean="0"/>
            </a:br>
            <a:r>
              <a:rPr lang="en-US" sz="9600" smtClean="0"/>
              <a:t>constitution?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9600" smtClean="0"/>
              <a:t>James Madison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8000" smtClean="0"/>
              <a:t>People who favored the constitution as it was written were called?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9600" smtClean="0"/>
              <a:t>Federalists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5410200"/>
          </a:xfrm>
        </p:spPr>
        <p:txBody>
          <a:bodyPr/>
          <a:lstStyle/>
          <a:p>
            <a:r>
              <a:rPr lang="en-US" sz="8800" dirty="0" smtClean="0"/>
              <a:t>The Federalists favored a strong _______ Government?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9600" smtClean="0"/>
              <a:t>Federal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9600" smtClean="0"/>
              <a:t>Weak national government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6000" dirty="0" smtClean="0"/>
              <a:t>The Anti-Federalists wanted a _______</a:t>
            </a:r>
            <a:r>
              <a:rPr lang="en-US" sz="6000" dirty="0" err="1" smtClean="0"/>
              <a:t>of______added</a:t>
            </a:r>
            <a:r>
              <a:rPr lang="en-US" sz="6000" dirty="0" smtClean="0"/>
              <a:t>  to the Constitution before they would sign it.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9600" smtClean="0"/>
              <a:t>Bill of Rights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248400"/>
          </a:xfrm>
        </p:spPr>
        <p:txBody>
          <a:bodyPr/>
          <a:lstStyle/>
          <a:p>
            <a:r>
              <a:rPr lang="en-US" sz="7200" smtClean="0"/>
              <a:t>The anti-federalists also wanted the Federal Government to have less?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85800"/>
            <a:ext cx="7772400" cy="5715000"/>
          </a:xfrm>
        </p:spPr>
        <p:txBody>
          <a:bodyPr/>
          <a:lstStyle/>
          <a:p>
            <a:r>
              <a:rPr lang="en-US" sz="9600" smtClean="0"/>
              <a:t>POWER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mtClean="0"/>
              <a:t>  </a:t>
            </a:r>
            <a:r>
              <a:rPr lang="en-US" sz="8000" smtClean="0"/>
              <a:t>The  Virginia Declaration of Rights, by George Mason, said?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6600" smtClean="0"/>
              <a:t>Our basic rights granted by the constitution cannot be violated by the Federal Government.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8000" dirty="0" smtClean="0"/>
              <a:t>The Virginia Statute of Religious Freedom stated?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8000" smtClean="0"/>
              <a:t>The Government could not support a particular church.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8000" smtClean="0"/>
              <a:t>The Virginia Statue for Religious Freedom was written by?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9600" smtClean="0"/>
              <a:t>Thomas Jefferson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8800" smtClean="0"/>
              <a:t>A big financial weakness of the new government was?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r>
              <a:rPr lang="en-US" sz="7200" smtClean="0"/>
              <a:t>James Madison used these two things when drafting his Bill of Rights?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562600"/>
          </a:xfrm>
        </p:spPr>
        <p:txBody>
          <a:bodyPr/>
          <a:lstStyle/>
          <a:p>
            <a:r>
              <a:rPr lang="en-US" sz="7200" dirty="0" smtClean="0"/>
              <a:t>Virginia Declaration of Rights and the Virginia </a:t>
            </a:r>
            <a:r>
              <a:rPr lang="en-US" sz="7200" dirty="0" smtClean="0"/>
              <a:t>Statute </a:t>
            </a:r>
            <a:r>
              <a:rPr lang="en-US" sz="7200" dirty="0" smtClean="0"/>
              <a:t>for Religious Freedom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9600" smtClean="0"/>
              <a:t>No power to tax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91200"/>
          </a:xfrm>
        </p:spPr>
        <p:txBody>
          <a:bodyPr/>
          <a:lstStyle/>
          <a:p>
            <a:r>
              <a:rPr lang="en-US" sz="9600" smtClean="0"/>
              <a:t>Congress also could not _____ commerce.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638800"/>
          </a:xfrm>
        </p:spPr>
        <p:txBody>
          <a:bodyPr/>
          <a:lstStyle/>
          <a:p>
            <a:r>
              <a:rPr lang="en-US" sz="9600" smtClean="0"/>
              <a:t/>
            </a:r>
            <a:br>
              <a:rPr lang="en-US" sz="9600" smtClean="0"/>
            </a:br>
            <a:r>
              <a:rPr lang="en-US" sz="9600" smtClean="0"/>
              <a:t>Regulate</a:t>
            </a:r>
            <a:br>
              <a:rPr lang="en-US" sz="9600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715000"/>
          </a:xfrm>
        </p:spPr>
        <p:txBody>
          <a:bodyPr/>
          <a:lstStyle/>
          <a:p>
            <a:r>
              <a:rPr lang="en-US" sz="8800" smtClean="0"/>
              <a:t>Regardless of the size of the state, each state only had ____vote?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352</Words>
  <Application>Microsoft PowerPoint</Application>
  <PresentationFormat>On-screen Show (4:3)</PresentationFormat>
  <Paragraphs>51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Our first form of government was the? </vt:lpstr>
      <vt:lpstr>Articles of Confederation</vt:lpstr>
      <vt:lpstr>The biggest problem with the Articles of  Confederation was?</vt:lpstr>
      <vt:lpstr>Weak national government</vt:lpstr>
      <vt:lpstr>A big financial weakness of the new government was?</vt:lpstr>
      <vt:lpstr>No power to tax</vt:lpstr>
      <vt:lpstr>Congress also could not _____ commerce.</vt:lpstr>
      <vt:lpstr> Regulate </vt:lpstr>
      <vt:lpstr>Regardless of the size of the state, each state only had ____vote?</vt:lpstr>
      <vt:lpstr>One</vt:lpstr>
      <vt:lpstr>The Articles lacked what two branches of the government?</vt:lpstr>
      <vt:lpstr>Executive and Judicial</vt:lpstr>
      <vt:lpstr>IN our new government the___and the ____were to share power.</vt:lpstr>
      <vt:lpstr>State and Federal Governments</vt:lpstr>
      <vt:lpstr>The Articles provided for no common______?</vt:lpstr>
      <vt:lpstr>Currency</vt:lpstr>
      <vt:lpstr>Our Constitution can be changed through passing_____?</vt:lpstr>
      <vt:lpstr>Amendments</vt:lpstr>
      <vt:lpstr>How did the delegates to the convention balance  competing interests? </vt:lpstr>
      <vt:lpstr>Great Compromise</vt:lpstr>
      <vt:lpstr>3/5’s Compromise</vt:lpstr>
      <vt:lpstr>Made the Federal Government the law of the land.</vt:lpstr>
      <vt:lpstr>Balanced power, Equal representation in Senate population in House.</vt:lpstr>
      <vt:lpstr>We avoided making a too strong Federal Government by making a_____branch government.</vt:lpstr>
      <vt:lpstr>Three</vt:lpstr>
      <vt:lpstr>What kept each branch in line?</vt:lpstr>
      <vt:lpstr>A system of checks and balances</vt:lpstr>
      <vt:lpstr>The Constitution limited the power of the _____Government?</vt:lpstr>
      <vt:lpstr>Federal</vt:lpstr>
      <vt:lpstr>Two key leaders of the Constitutional Convention were?</vt:lpstr>
      <vt:lpstr>George Washington and James Madison</vt:lpstr>
      <vt:lpstr>He was elected chairman of the convention?</vt:lpstr>
      <vt:lpstr>George Washington</vt:lpstr>
      <vt:lpstr>He was the Father of the  constitution?</vt:lpstr>
      <vt:lpstr>James Madison</vt:lpstr>
      <vt:lpstr>People who favored the constitution as it was written were called?</vt:lpstr>
      <vt:lpstr>Federalists</vt:lpstr>
      <vt:lpstr>The Federalists favored a strong _______ Government?</vt:lpstr>
      <vt:lpstr>Federal</vt:lpstr>
      <vt:lpstr>The Anti-Federalists wanted a _______of______added  to the Constitution before they would sign it.</vt:lpstr>
      <vt:lpstr>Bill of Rights</vt:lpstr>
      <vt:lpstr>The anti-federalists also wanted the Federal Government to have less?</vt:lpstr>
      <vt:lpstr>POWER</vt:lpstr>
      <vt:lpstr>  The  Virginia Declaration of Rights, by George Mason, said?</vt:lpstr>
      <vt:lpstr>Our basic rights granted by the constitution cannot be violated by the Federal Government.</vt:lpstr>
      <vt:lpstr>The Virginia Statute of Religious Freedom stated?</vt:lpstr>
      <vt:lpstr>The Government could not support a particular church.</vt:lpstr>
      <vt:lpstr>The Virginia Statue for Religious Freedom was written by?</vt:lpstr>
      <vt:lpstr>Thomas Jefferson</vt:lpstr>
      <vt:lpstr>James Madison used these two things when drafting his Bill of Rights?</vt:lpstr>
      <vt:lpstr>Virginia Declaration of Rights and the Virginia Statute for Religious Freedom</vt:lpstr>
    </vt:vector>
  </TitlesOfParts>
  <Company>Salem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Salem Teacher</dc:creator>
  <cp:lastModifiedBy>amcdonough</cp:lastModifiedBy>
  <cp:revision>11</cp:revision>
  <dcterms:created xsi:type="dcterms:W3CDTF">2002-04-09T17:03:22Z</dcterms:created>
  <dcterms:modified xsi:type="dcterms:W3CDTF">2016-05-05T15:57:32Z</dcterms:modified>
</cp:coreProperties>
</file>